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6119813" cy="4319588"/>
  <p:notesSz cx="6858000" cy="9144000"/>
  <p:embeddedFontLst>
    <p:embeddedFont>
      <p:font typeface="Calibri" panose="020F0502020204030204" pitchFamily="34" charset="0"/>
      <p:regular r:id="rId16"/>
      <p:bold r:id="rId17"/>
      <p:italic r:id="rId18"/>
      <p:boldItalic r:id="rId19"/>
    </p:embeddedFont>
    <p:embeddedFont>
      <p:font typeface="Play" panose="020B0604020202020204" charset="0"/>
      <p:regular r:id="rId20"/>
      <p:bold r:id="rId21"/>
    </p:embeddedFont>
    <p:embeddedFont>
      <p:font typeface="Noto Sans Symbols" panose="020B0604020202020204" charset="0"/>
      <p:regular r:id="rId22"/>
      <p:bold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4" roundtripDataSignature="AMtx7mhvGYrq7RuU7SuMCtRvHGA5K21wI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900324F-6B58-44B4-A421-FDAD2AA96A83}">
  <a:tblStyle styleId="{B900324F-6B58-44B4-A421-FDAD2AA96A83}" styleName="Table_0">
    <a:wholeTbl>
      <a:tcTxStyle b="off" i="off">
        <a:font>
          <a:latin typeface="Aptos"/>
          <a:ea typeface="Aptos"/>
          <a:cs typeface="Aptos"/>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7E9EC"/>
          </a:solidFill>
        </a:fill>
      </a:tcStyle>
    </a:wholeTbl>
    <a:band1H>
      <a:tcTxStyle/>
      <a:tcStyle>
        <a:tcBdr/>
        <a:fill>
          <a:solidFill>
            <a:srgbClr val="CAD1D8"/>
          </a:solidFill>
        </a:fill>
      </a:tcStyle>
    </a:band1H>
    <a:band2H>
      <a:tcTxStyle/>
      <a:tcStyle>
        <a:tcBdr/>
      </a:tcStyle>
    </a:band2H>
    <a:band1V>
      <a:tcTxStyle/>
      <a:tcStyle>
        <a:tcBdr/>
        <a:fill>
          <a:solidFill>
            <a:srgbClr val="CAD1D8"/>
          </a:solidFill>
        </a:fill>
      </a:tcStyle>
    </a:band1V>
    <a:band2V>
      <a:tcTxStyle/>
      <a:tcStyle>
        <a:tcBdr/>
      </a:tcStyle>
    </a:band2V>
    <a:lastCol>
      <a:tcTxStyle b="on" i="off">
        <a:font>
          <a:latin typeface="Aptos"/>
          <a:ea typeface="Aptos"/>
          <a:cs typeface="Aptos"/>
        </a:font>
        <a:schemeClr val="lt1"/>
      </a:tcTxStyle>
      <a:tcStyle>
        <a:tcBdr/>
        <a:fill>
          <a:solidFill>
            <a:schemeClr val="accent1"/>
          </a:solidFill>
        </a:fill>
      </a:tcStyle>
    </a:lastCol>
    <a:firstCol>
      <a:tcTxStyle b="on" i="off">
        <a:font>
          <a:latin typeface="Aptos"/>
          <a:ea typeface="Aptos"/>
          <a:cs typeface="Aptos"/>
        </a:font>
        <a:schemeClr val="lt1"/>
      </a:tcTxStyle>
      <a:tcStyle>
        <a:tcBdr/>
        <a:fill>
          <a:solidFill>
            <a:schemeClr val="accent1"/>
          </a:solidFill>
        </a:fill>
      </a:tcStyle>
    </a:firstCol>
    <a:lastRow>
      <a:tcTxStyle b="on" i="off">
        <a:font>
          <a:latin typeface="Aptos"/>
          <a:ea typeface="Aptos"/>
          <a:cs typeface="Aptos"/>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Aptos"/>
          <a:ea typeface="Aptos"/>
          <a:cs typeface="Aptos"/>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68" d="100"/>
          <a:sy n="168" d="100"/>
        </p:scale>
        <p:origin x="1560"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customschemas.google.com/relationships/presentationmetadata" Target="meta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7" name="Google Shape;87;p2: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3: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2" name="Google Shape;102;p4: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3a5c0b5489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9" name="Google Shape;109;g3a5c0b5489d_0_0: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6" name="Google Shape;116;p5: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3a5c0b5489d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g3a5c0b5489d_0_12: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3a5c0b5489d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0" name="Google Shape;130;g3a5c0b5489d_0_18: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8: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4" name="Google Shape;144;p10: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 name="Google Shape;151;p11: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 name="Google Shape;158;p12: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 name="Google Shape;165;p13: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1"/>
        <p:cNvGrpSpPr/>
        <p:nvPr/>
      </p:nvGrpSpPr>
      <p:grpSpPr>
        <a:xfrm>
          <a:off x="0" y="0"/>
          <a:ext cx="0" cy="0"/>
          <a:chOff x="0" y="0"/>
          <a:chExt cx="0" cy="0"/>
        </a:xfrm>
      </p:grpSpPr>
      <p:sp>
        <p:nvSpPr>
          <p:cNvPr id="12" name="Google Shape;12;p17"/>
          <p:cNvSpPr txBox="1">
            <a:spLocks noGrp="1"/>
          </p:cNvSpPr>
          <p:nvPr>
            <p:ph type="title"/>
          </p:nvPr>
        </p:nvSpPr>
        <p:spPr>
          <a:xfrm>
            <a:off x="420737" y="229979"/>
            <a:ext cx="5278339" cy="83492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17"/>
          <p:cNvSpPr txBox="1">
            <a:spLocks noGrp="1"/>
          </p:cNvSpPr>
          <p:nvPr>
            <p:ph type="body" idx="1"/>
          </p:nvPr>
        </p:nvSpPr>
        <p:spPr>
          <a:xfrm>
            <a:off x="420737" y="1149890"/>
            <a:ext cx="5278339" cy="274073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630"/>
              </a:spcBef>
              <a:spcAft>
                <a:spcPts val="0"/>
              </a:spcAft>
              <a:buClr>
                <a:schemeClr val="dk1"/>
              </a:buClr>
              <a:buSzPts val="1800"/>
              <a:buChar char="•"/>
              <a:defRPr/>
            </a:lvl1pPr>
            <a:lvl2pPr marL="914400" lvl="1" indent="-342900" algn="l">
              <a:lnSpc>
                <a:spcPct val="90000"/>
              </a:lnSpc>
              <a:spcBef>
                <a:spcPts val="315"/>
              </a:spcBef>
              <a:spcAft>
                <a:spcPts val="0"/>
              </a:spcAft>
              <a:buClr>
                <a:schemeClr val="dk1"/>
              </a:buClr>
              <a:buSzPts val="1800"/>
              <a:buChar char="•"/>
              <a:defRPr/>
            </a:lvl2pPr>
            <a:lvl3pPr marL="1371600" lvl="2" indent="-342900" algn="l">
              <a:lnSpc>
                <a:spcPct val="90000"/>
              </a:lnSpc>
              <a:spcBef>
                <a:spcPts val="315"/>
              </a:spcBef>
              <a:spcAft>
                <a:spcPts val="0"/>
              </a:spcAft>
              <a:buClr>
                <a:schemeClr val="dk1"/>
              </a:buClr>
              <a:buSzPts val="1800"/>
              <a:buChar char="•"/>
              <a:defRPr/>
            </a:lvl3pPr>
            <a:lvl4pPr marL="1828800" lvl="3" indent="-342900" algn="l">
              <a:lnSpc>
                <a:spcPct val="90000"/>
              </a:lnSpc>
              <a:spcBef>
                <a:spcPts val="315"/>
              </a:spcBef>
              <a:spcAft>
                <a:spcPts val="0"/>
              </a:spcAft>
              <a:buClr>
                <a:schemeClr val="dk1"/>
              </a:buClr>
              <a:buSzPts val="1800"/>
              <a:buChar char="•"/>
              <a:defRPr/>
            </a:lvl4pPr>
            <a:lvl5pPr marL="2286000" lvl="4" indent="-342900" algn="l">
              <a:lnSpc>
                <a:spcPct val="90000"/>
              </a:lnSpc>
              <a:spcBef>
                <a:spcPts val="315"/>
              </a:spcBef>
              <a:spcAft>
                <a:spcPts val="0"/>
              </a:spcAft>
              <a:buClr>
                <a:schemeClr val="dk1"/>
              </a:buClr>
              <a:buSzPts val="1800"/>
              <a:buChar char="•"/>
              <a:defRPr/>
            </a:lvl5pPr>
            <a:lvl6pPr marL="2743200" lvl="5" indent="-342900" algn="l">
              <a:lnSpc>
                <a:spcPct val="90000"/>
              </a:lnSpc>
              <a:spcBef>
                <a:spcPts val="315"/>
              </a:spcBef>
              <a:spcAft>
                <a:spcPts val="0"/>
              </a:spcAft>
              <a:buClr>
                <a:schemeClr val="dk1"/>
              </a:buClr>
              <a:buSzPts val="1800"/>
              <a:buChar char="•"/>
              <a:defRPr/>
            </a:lvl6pPr>
            <a:lvl7pPr marL="3200400" lvl="6" indent="-342900" algn="l">
              <a:lnSpc>
                <a:spcPct val="90000"/>
              </a:lnSpc>
              <a:spcBef>
                <a:spcPts val="315"/>
              </a:spcBef>
              <a:spcAft>
                <a:spcPts val="0"/>
              </a:spcAft>
              <a:buClr>
                <a:schemeClr val="dk1"/>
              </a:buClr>
              <a:buSzPts val="1800"/>
              <a:buChar char="•"/>
              <a:defRPr/>
            </a:lvl7pPr>
            <a:lvl8pPr marL="3657600" lvl="7" indent="-342900" algn="l">
              <a:lnSpc>
                <a:spcPct val="90000"/>
              </a:lnSpc>
              <a:spcBef>
                <a:spcPts val="315"/>
              </a:spcBef>
              <a:spcAft>
                <a:spcPts val="0"/>
              </a:spcAft>
              <a:buClr>
                <a:schemeClr val="dk1"/>
              </a:buClr>
              <a:buSzPts val="1800"/>
              <a:buChar char="•"/>
              <a:defRPr/>
            </a:lvl8pPr>
            <a:lvl9pPr marL="4114800" lvl="8" indent="-342900" algn="l">
              <a:lnSpc>
                <a:spcPct val="90000"/>
              </a:lnSpc>
              <a:spcBef>
                <a:spcPts val="315"/>
              </a:spcBef>
              <a:spcAft>
                <a:spcPts val="0"/>
              </a:spcAft>
              <a:buClr>
                <a:schemeClr val="dk1"/>
              </a:buClr>
              <a:buSzPts val="1800"/>
              <a:buChar char="•"/>
              <a:defRPr/>
            </a:lvl9pPr>
          </a:lstStyle>
          <a:p>
            <a:endParaRPr/>
          </a:p>
        </p:txBody>
      </p:sp>
      <p:sp>
        <p:nvSpPr>
          <p:cNvPr id="14" name="Google Shape;14;p17"/>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17"/>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17"/>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18"/>
          <p:cNvSpPr txBox="1">
            <a:spLocks noGrp="1"/>
          </p:cNvSpPr>
          <p:nvPr>
            <p:ph type="ctrTitle"/>
          </p:nvPr>
        </p:nvSpPr>
        <p:spPr>
          <a:xfrm>
            <a:off x="458986" y="706933"/>
            <a:ext cx="5201841" cy="1503857"/>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779"/>
              <a:buFont typeface="Play"/>
              <a:buNone/>
              <a:defRPr sz="3779"/>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8"/>
          <p:cNvSpPr txBox="1">
            <a:spLocks noGrp="1"/>
          </p:cNvSpPr>
          <p:nvPr>
            <p:ph type="subTitle" idx="1"/>
          </p:nvPr>
        </p:nvSpPr>
        <p:spPr>
          <a:xfrm>
            <a:off x="764977" y="2268784"/>
            <a:ext cx="4589860" cy="10429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630"/>
              </a:spcBef>
              <a:spcAft>
                <a:spcPts val="0"/>
              </a:spcAft>
              <a:buClr>
                <a:schemeClr val="dk1"/>
              </a:buClr>
              <a:buSzPts val="1512"/>
              <a:buNone/>
              <a:defRPr sz="1512"/>
            </a:lvl1pPr>
            <a:lvl2pPr lvl="1" algn="ctr">
              <a:lnSpc>
                <a:spcPct val="90000"/>
              </a:lnSpc>
              <a:spcBef>
                <a:spcPts val="315"/>
              </a:spcBef>
              <a:spcAft>
                <a:spcPts val="0"/>
              </a:spcAft>
              <a:buClr>
                <a:schemeClr val="dk1"/>
              </a:buClr>
              <a:buSzPts val="1260"/>
              <a:buNone/>
              <a:defRPr sz="1260"/>
            </a:lvl2pPr>
            <a:lvl3pPr lvl="2" algn="ctr">
              <a:lnSpc>
                <a:spcPct val="90000"/>
              </a:lnSpc>
              <a:spcBef>
                <a:spcPts val="315"/>
              </a:spcBef>
              <a:spcAft>
                <a:spcPts val="0"/>
              </a:spcAft>
              <a:buClr>
                <a:schemeClr val="dk1"/>
              </a:buClr>
              <a:buSzPts val="1134"/>
              <a:buNone/>
              <a:defRPr sz="1134"/>
            </a:lvl3pPr>
            <a:lvl4pPr lvl="3" algn="ctr">
              <a:lnSpc>
                <a:spcPct val="90000"/>
              </a:lnSpc>
              <a:spcBef>
                <a:spcPts val="315"/>
              </a:spcBef>
              <a:spcAft>
                <a:spcPts val="0"/>
              </a:spcAft>
              <a:buClr>
                <a:schemeClr val="dk1"/>
              </a:buClr>
              <a:buSzPts val="1008"/>
              <a:buNone/>
              <a:defRPr sz="1008"/>
            </a:lvl4pPr>
            <a:lvl5pPr lvl="4" algn="ctr">
              <a:lnSpc>
                <a:spcPct val="90000"/>
              </a:lnSpc>
              <a:spcBef>
                <a:spcPts val="315"/>
              </a:spcBef>
              <a:spcAft>
                <a:spcPts val="0"/>
              </a:spcAft>
              <a:buClr>
                <a:schemeClr val="dk1"/>
              </a:buClr>
              <a:buSzPts val="1008"/>
              <a:buNone/>
              <a:defRPr sz="1008"/>
            </a:lvl5pPr>
            <a:lvl6pPr lvl="5" algn="ctr">
              <a:lnSpc>
                <a:spcPct val="90000"/>
              </a:lnSpc>
              <a:spcBef>
                <a:spcPts val="315"/>
              </a:spcBef>
              <a:spcAft>
                <a:spcPts val="0"/>
              </a:spcAft>
              <a:buClr>
                <a:schemeClr val="dk1"/>
              </a:buClr>
              <a:buSzPts val="1008"/>
              <a:buNone/>
              <a:defRPr sz="1008"/>
            </a:lvl6pPr>
            <a:lvl7pPr lvl="6" algn="ctr">
              <a:lnSpc>
                <a:spcPct val="90000"/>
              </a:lnSpc>
              <a:spcBef>
                <a:spcPts val="315"/>
              </a:spcBef>
              <a:spcAft>
                <a:spcPts val="0"/>
              </a:spcAft>
              <a:buClr>
                <a:schemeClr val="dk1"/>
              </a:buClr>
              <a:buSzPts val="1008"/>
              <a:buNone/>
              <a:defRPr sz="1008"/>
            </a:lvl7pPr>
            <a:lvl8pPr lvl="7" algn="ctr">
              <a:lnSpc>
                <a:spcPct val="90000"/>
              </a:lnSpc>
              <a:spcBef>
                <a:spcPts val="315"/>
              </a:spcBef>
              <a:spcAft>
                <a:spcPts val="0"/>
              </a:spcAft>
              <a:buClr>
                <a:schemeClr val="dk1"/>
              </a:buClr>
              <a:buSzPts val="1008"/>
              <a:buNone/>
              <a:defRPr sz="1008"/>
            </a:lvl8pPr>
            <a:lvl9pPr lvl="8" algn="ctr">
              <a:lnSpc>
                <a:spcPct val="90000"/>
              </a:lnSpc>
              <a:spcBef>
                <a:spcPts val="315"/>
              </a:spcBef>
              <a:spcAft>
                <a:spcPts val="0"/>
              </a:spcAft>
              <a:buClr>
                <a:schemeClr val="dk1"/>
              </a:buClr>
              <a:buSzPts val="1008"/>
              <a:buNone/>
              <a:defRPr sz="1008"/>
            </a:lvl9pPr>
          </a:lstStyle>
          <a:p>
            <a:endParaRPr/>
          </a:p>
        </p:txBody>
      </p:sp>
      <p:sp>
        <p:nvSpPr>
          <p:cNvPr id="20" name="Google Shape;20;p18"/>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8"/>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8"/>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19"/>
          <p:cNvSpPr txBox="1">
            <a:spLocks noGrp="1"/>
          </p:cNvSpPr>
          <p:nvPr>
            <p:ph type="title"/>
          </p:nvPr>
        </p:nvSpPr>
        <p:spPr>
          <a:xfrm>
            <a:off x="417550" y="1076899"/>
            <a:ext cx="5278339" cy="179682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779"/>
              <a:buFont typeface="Play"/>
              <a:buNone/>
              <a:defRPr sz="3779"/>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9"/>
          <p:cNvSpPr txBox="1">
            <a:spLocks noGrp="1"/>
          </p:cNvSpPr>
          <p:nvPr>
            <p:ph type="body" idx="1"/>
          </p:nvPr>
        </p:nvSpPr>
        <p:spPr>
          <a:xfrm>
            <a:off x="417550" y="2890725"/>
            <a:ext cx="5278339" cy="94491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630"/>
              </a:spcBef>
              <a:spcAft>
                <a:spcPts val="0"/>
              </a:spcAft>
              <a:buClr>
                <a:srgbClr val="757575"/>
              </a:buClr>
              <a:buSzPts val="1512"/>
              <a:buNone/>
              <a:defRPr sz="1512">
                <a:solidFill>
                  <a:srgbClr val="757575"/>
                </a:solidFill>
              </a:defRPr>
            </a:lvl1pPr>
            <a:lvl2pPr marL="914400" lvl="1" indent="-228600" algn="l">
              <a:lnSpc>
                <a:spcPct val="90000"/>
              </a:lnSpc>
              <a:spcBef>
                <a:spcPts val="315"/>
              </a:spcBef>
              <a:spcAft>
                <a:spcPts val="0"/>
              </a:spcAft>
              <a:buClr>
                <a:srgbClr val="757575"/>
              </a:buClr>
              <a:buSzPts val="1260"/>
              <a:buNone/>
              <a:defRPr sz="1260">
                <a:solidFill>
                  <a:srgbClr val="757575"/>
                </a:solidFill>
              </a:defRPr>
            </a:lvl2pPr>
            <a:lvl3pPr marL="1371600" lvl="2" indent="-228600" algn="l">
              <a:lnSpc>
                <a:spcPct val="90000"/>
              </a:lnSpc>
              <a:spcBef>
                <a:spcPts val="315"/>
              </a:spcBef>
              <a:spcAft>
                <a:spcPts val="0"/>
              </a:spcAft>
              <a:buClr>
                <a:srgbClr val="757575"/>
              </a:buClr>
              <a:buSzPts val="1134"/>
              <a:buNone/>
              <a:defRPr sz="1134">
                <a:solidFill>
                  <a:srgbClr val="757575"/>
                </a:solidFill>
              </a:defRPr>
            </a:lvl3pPr>
            <a:lvl4pPr marL="1828800" lvl="3" indent="-228600" algn="l">
              <a:lnSpc>
                <a:spcPct val="90000"/>
              </a:lnSpc>
              <a:spcBef>
                <a:spcPts val="315"/>
              </a:spcBef>
              <a:spcAft>
                <a:spcPts val="0"/>
              </a:spcAft>
              <a:buClr>
                <a:srgbClr val="757575"/>
              </a:buClr>
              <a:buSzPts val="1008"/>
              <a:buNone/>
              <a:defRPr sz="1008">
                <a:solidFill>
                  <a:srgbClr val="757575"/>
                </a:solidFill>
              </a:defRPr>
            </a:lvl4pPr>
            <a:lvl5pPr marL="2286000" lvl="4" indent="-228600" algn="l">
              <a:lnSpc>
                <a:spcPct val="90000"/>
              </a:lnSpc>
              <a:spcBef>
                <a:spcPts val="315"/>
              </a:spcBef>
              <a:spcAft>
                <a:spcPts val="0"/>
              </a:spcAft>
              <a:buClr>
                <a:srgbClr val="757575"/>
              </a:buClr>
              <a:buSzPts val="1008"/>
              <a:buNone/>
              <a:defRPr sz="1008">
                <a:solidFill>
                  <a:srgbClr val="757575"/>
                </a:solidFill>
              </a:defRPr>
            </a:lvl5pPr>
            <a:lvl6pPr marL="2743200" lvl="5" indent="-228600" algn="l">
              <a:lnSpc>
                <a:spcPct val="90000"/>
              </a:lnSpc>
              <a:spcBef>
                <a:spcPts val="315"/>
              </a:spcBef>
              <a:spcAft>
                <a:spcPts val="0"/>
              </a:spcAft>
              <a:buClr>
                <a:srgbClr val="757575"/>
              </a:buClr>
              <a:buSzPts val="1008"/>
              <a:buNone/>
              <a:defRPr sz="1008">
                <a:solidFill>
                  <a:srgbClr val="757575"/>
                </a:solidFill>
              </a:defRPr>
            </a:lvl6pPr>
            <a:lvl7pPr marL="3200400" lvl="6" indent="-228600" algn="l">
              <a:lnSpc>
                <a:spcPct val="90000"/>
              </a:lnSpc>
              <a:spcBef>
                <a:spcPts val="315"/>
              </a:spcBef>
              <a:spcAft>
                <a:spcPts val="0"/>
              </a:spcAft>
              <a:buClr>
                <a:srgbClr val="757575"/>
              </a:buClr>
              <a:buSzPts val="1008"/>
              <a:buNone/>
              <a:defRPr sz="1008">
                <a:solidFill>
                  <a:srgbClr val="757575"/>
                </a:solidFill>
              </a:defRPr>
            </a:lvl7pPr>
            <a:lvl8pPr marL="3657600" lvl="7" indent="-228600" algn="l">
              <a:lnSpc>
                <a:spcPct val="90000"/>
              </a:lnSpc>
              <a:spcBef>
                <a:spcPts val="315"/>
              </a:spcBef>
              <a:spcAft>
                <a:spcPts val="0"/>
              </a:spcAft>
              <a:buClr>
                <a:srgbClr val="757575"/>
              </a:buClr>
              <a:buSzPts val="1008"/>
              <a:buNone/>
              <a:defRPr sz="1008">
                <a:solidFill>
                  <a:srgbClr val="757575"/>
                </a:solidFill>
              </a:defRPr>
            </a:lvl8pPr>
            <a:lvl9pPr marL="4114800" lvl="8" indent="-228600" algn="l">
              <a:lnSpc>
                <a:spcPct val="90000"/>
              </a:lnSpc>
              <a:spcBef>
                <a:spcPts val="315"/>
              </a:spcBef>
              <a:spcAft>
                <a:spcPts val="0"/>
              </a:spcAft>
              <a:buClr>
                <a:srgbClr val="757575"/>
              </a:buClr>
              <a:buSzPts val="1008"/>
              <a:buNone/>
              <a:defRPr sz="1008">
                <a:solidFill>
                  <a:srgbClr val="757575"/>
                </a:solidFill>
              </a:defRPr>
            </a:lvl9pPr>
          </a:lstStyle>
          <a:p>
            <a:endParaRPr/>
          </a:p>
        </p:txBody>
      </p:sp>
      <p:sp>
        <p:nvSpPr>
          <p:cNvPr id="26" name="Google Shape;26;p19"/>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9"/>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9"/>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20"/>
          <p:cNvSpPr txBox="1">
            <a:spLocks noGrp="1"/>
          </p:cNvSpPr>
          <p:nvPr>
            <p:ph type="title"/>
          </p:nvPr>
        </p:nvSpPr>
        <p:spPr>
          <a:xfrm>
            <a:off x="420737" y="229979"/>
            <a:ext cx="5278339" cy="83492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20"/>
          <p:cNvSpPr txBox="1">
            <a:spLocks noGrp="1"/>
          </p:cNvSpPr>
          <p:nvPr>
            <p:ph type="body" idx="1"/>
          </p:nvPr>
        </p:nvSpPr>
        <p:spPr>
          <a:xfrm>
            <a:off x="420737" y="1149890"/>
            <a:ext cx="2600921" cy="274073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630"/>
              </a:spcBef>
              <a:spcAft>
                <a:spcPts val="0"/>
              </a:spcAft>
              <a:buClr>
                <a:schemeClr val="dk1"/>
              </a:buClr>
              <a:buSzPts val="1800"/>
              <a:buChar char="•"/>
              <a:defRPr/>
            </a:lvl1pPr>
            <a:lvl2pPr marL="914400" lvl="1" indent="-342900" algn="l">
              <a:lnSpc>
                <a:spcPct val="90000"/>
              </a:lnSpc>
              <a:spcBef>
                <a:spcPts val="315"/>
              </a:spcBef>
              <a:spcAft>
                <a:spcPts val="0"/>
              </a:spcAft>
              <a:buClr>
                <a:schemeClr val="dk1"/>
              </a:buClr>
              <a:buSzPts val="1800"/>
              <a:buChar char="•"/>
              <a:defRPr/>
            </a:lvl2pPr>
            <a:lvl3pPr marL="1371600" lvl="2" indent="-342900" algn="l">
              <a:lnSpc>
                <a:spcPct val="90000"/>
              </a:lnSpc>
              <a:spcBef>
                <a:spcPts val="315"/>
              </a:spcBef>
              <a:spcAft>
                <a:spcPts val="0"/>
              </a:spcAft>
              <a:buClr>
                <a:schemeClr val="dk1"/>
              </a:buClr>
              <a:buSzPts val="1800"/>
              <a:buChar char="•"/>
              <a:defRPr/>
            </a:lvl3pPr>
            <a:lvl4pPr marL="1828800" lvl="3" indent="-342900" algn="l">
              <a:lnSpc>
                <a:spcPct val="90000"/>
              </a:lnSpc>
              <a:spcBef>
                <a:spcPts val="315"/>
              </a:spcBef>
              <a:spcAft>
                <a:spcPts val="0"/>
              </a:spcAft>
              <a:buClr>
                <a:schemeClr val="dk1"/>
              </a:buClr>
              <a:buSzPts val="1800"/>
              <a:buChar char="•"/>
              <a:defRPr/>
            </a:lvl4pPr>
            <a:lvl5pPr marL="2286000" lvl="4" indent="-342900" algn="l">
              <a:lnSpc>
                <a:spcPct val="90000"/>
              </a:lnSpc>
              <a:spcBef>
                <a:spcPts val="315"/>
              </a:spcBef>
              <a:spcAft>
                <a:spcPts val="0"/>
              </a:spcAft>
              <a:buClr>
                <a:schemeClr val="dk1"/>
              </a:buClr>
              <a:buSzPts val="1800"/>
              <a:buChar char="•"/>
              <a:defRPr/>
            </a:lvl5pPr>
            <a:lvl6pPr marL="2743200" lvl="5" indent="-342900" algn="l">
              <a:lnSpc>
                <a:spcPct val="90000"/>
              </a:lnSpc>
              <a:spcBef>
                <a:spcPts val="315"/>
              </a:spcBef>
              <a:spcAft>
                <a:spcPts val="0"/>
              </a:spcAft>
              <a:buClr>
                <a:schemeClr val="dk1"/>
              </a:buClr>
              <a:buSzPts val="1800"/>
              <a:buChar char="•"/>
              <a:defRPr/>
            </a:lvl6pPr>
            <a:lvl7pPr marL="3200400" lvl="6" indent="-342900" algn="l">
              <a:lnSpc>
                <a:spcPct val="90000"/>
              </a:lnSpc>
              <a:spcBef>
                <a:spcPts val="315"/>
              </a:spcBef>
              <a:spcAft>
                <a:spcPts val="0"/>
              </a:spcAft>
              <a:buClr>
                <a:schemeClr val="dk1"/>
              </a:buClr>
              <a:buSzPts val="1800"/>
              <a:buChar char="•"/>
              <a:defRPr/>
            </a:lvl7pPr>
            <a:lvl8pPr marL="3657600" lvl="7" indent="-342900" algn="l">
              <a:lnSpc>
                <a:spcPct val="90000"/>
              </a:lnSpc>
              <a:spcBef>
                <a:spcPts val="315"/>
              </a:spcBef>
              <a:spcAft>
                <a:spcPts val="0"/>
              </a:spcAft>
              <a:buClr>
                <a:schemeClr val="dk1"/>
              </a:buClr>
              <a:buSzPts val="1800"/>
              <a:buChar char="•"/>
              <a:defRPr/>
            </a:lvl8pPr>
            <a:lvl9pPr marL="4114800" lvl="8" indent="-342900" algn="l">
              <a:lnSpc>
                <a:spcPct val="90000"/>
              </a:lnSpc>
              <a:spcBef>
                <a:spcPts val="315"/>
              </a:spcBef>
              <a:spcAft>
                <a:spcPts val="0"/>
              </a:spcAft>
              <a:buClr>
                <a:schemeClr val="dk1"/>
              </a:buClr>
              <a:buSzPts val="1800"/>
              <a:buChar char="•"/>
              <a:defRPr/>
            </a:lvl9pPr>
          </a:lstStyle>
          <a:p>
            <a:endParaRPr/>
          </a:p>
        </p:txBody>
      </p:sp>
      <p:sp>
        <p:nvSpPr>
          <p:cNvPr id="32" name="Google Shape;32;p20"/>
          <p:cNvSpPr txBox="1">
            <a:spLocks noGrp="1"/>
          </p:cNvSpPr>
          <p:nvPr>
            <p:ph type="body" idx="2"/>
          </p:nvPr>
        </p:nvSpPr>
        <p:spPr>
          <a:xfrm>
            <a:off x="3098155" y="1149890"/>
            <a:ext cx="2600921" cy="274073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630"/>
              </a:spcBef>
              <a:spcAft>
                <a:spcPts val="0"/>
              </a:spcAft>
              <a:buClr>
                <a:schemeClr val="dk1"/>
              </a:buClr>
              <a:buSzPts val="1800"/>
              <a:buChar char="•"/>
              <a:defRPr/>
            </a:lvl1pPr>
            <a:lvl2pPr marL="914400" lvl="1" indent="-342900" algn="l">
              <a:lnSpc>
                <a:spcPct val="90000"/>
              </a:lnSpc>
              <a:spcBef>
                <a:spcPts val="315"/>
              </a:spcBef>
              <a:spcAft>
                <a:spcPts val="0"/>
              </a:spcAft>
              <a:buClr>
                <a:schemeClr val="dk1"/>
              </a:buClr>
              <a:buSzPts val="1800"/>
              <a:buChar char="•"/>
              <a:defRPr/>
            </a:lvl2pPr>
            <a:lvl3pPr marL="1371600" lvl="2" indent="-342900" algn="l">
              <a:lnSpc>
                <a:spcPct val="90000"/>
              </a:lnSpc>
              <a:spcBef>
                <a:spcPts val="315"/>
              </a:spcBef>
              <a:spcAft>
                <a:spcPts val="0"/>
              </a:spcAft>
              <a:buClr>
                <a:schemeClr val="dk1"/>
              </a:buClr>
              <a:buSzPts val="1800"/>
              <a:buChar char="•"/>
              <a:defRPr/>
            </a:lvl3pPr>
            <a:lvl4pPr marL="1828800" lvl="3" indent="-342900" algn="l">
              <a:lnSpc>
                <a:spcPct val="90000"/>
              </a:lnSpc>
              <a:spcBef>
                <a:spcPts val="315"/>
              </a:spcBef>
              <a:spcAft>
                <a:spcPts val="0"/>
              </a:spcAft>
              <a:buClr>
                <a:schemeClr val="dk1"/>
              </a:buClr>
              <a:buSzPts val="1800"/>
              <a:buChar char="•"/>
              <a:defRPr/>
            </a:lvl4pPr>
            <a:lvl5pPr marL="2286000" lvl="4" indent="-342900" algn="l">
              <a:lnSpc>
                <a:spcPct val="90000"/>
              </a:lnSpc>
              <a:spcBef>
                <a:spcPts val="315"/>
              </a:spcBef>
              <a:spcAft>
                <a:spcPts val="0"/>
              </a:spcAft>
              <a:buClr>
                <a:schemeClr val="dk1"/>
              </a:buClr>
              <a:buSzPts val="1800"/>
              <a:buChar char="•"/>
              <a:defRPr/>
            </a:lvl5pPr>
            <a:lvl6pPr marL="2743200" lvl="5" indent="-342900" algn="l">
              <a:lnSpc>
                <a:spcPct val="90000"/>
              </a:lnSpc>
              <a:spcBef>
                <a:spcPts val="315"/>
              </a:spcBef>
              <a:spcAft>
                <a:spcPts val="0"/>
              </a:spcAft>
              <a:buClr>
                <a:schemeClr val="dk1"/>
              </a:buClr>
              <a:buSzPts val="1800"/>
              <a:buChar char="•"/>
              <a:defRPr/>
            </a:lvl6pPr>
            <a:lvl7pPr marL="3200400" lvl="6" indent="-342900" algn="l">
              <a:lnSpc>
                <a:spcPct val="90000"/>
              </a:lnSpc>
              <a:spcBef>
                <a:spcPts val="315"/>
              </a:spcBef>
              <a:spcAft>
                <a:spcPts val="0"/>
              </a:spcAft>
              <a:buClr>
                <a:schemeClr val="dk1"/>
              </a:buClr>
              <a:buSzPts val="1800"/>
              <a:buChar char="•"/>
              <a:defRPr/>
            </a:lvl7pPr>
            <a:lvl8pPr marL="3657600" lvl="7" indent="-342900" algn="l">
              <a:lnSpc>
                <a:spcPct val="90000"/>
              </a:lnSpc>
              <a:spcBef>
                <a:spcPts val="315"/>
              </a:spcBef>
              <a:spcAft>
                <a:spcPts val="0"/>
              </a:spcAft>
              <a:buClr>
                <a:schemeClr val="dk1"/>
              </a:buClr>
              <a:buSzPts val="1800"/>
              <a:buChar char="•"/>
              <a:defRPr/>
            </a:lvl8pPr>
            <a:lvl9pPr marL="4114800" lvl="8" indent="-342900" algn="l">
              <a:lnSpc>
                <a:spcPct val="90000"/>
              </a:lnSpc>
              <a:spcBef>
                <a:spcPts val="315"/>
              </a:spcBef>
              <a:spcAft>
                <a:spcPts val="0"/>
              </a:spcAft>
              <a:buClr>
                <a:schemeClr val="dk1"/>
              </a:buClr>
              <a:buSzPts val="1800"/>
              <a:buChar char="•"/>
              <a:defRPr/>
            </a:lvl9pPr>
          </a:lstStyle>
          <a:p>
            <a:endParaRPr/>
          </a:p>
        </p:txBody>
      </p:sp>
      <p:sp>
        <p:nvSpPr>
          <p:cNvPr id="33" name="Google Shape;33;p20"/>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20"/>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0"/>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21"/>
          <p:cNvSpPr txBox="1">
            <a:spLocks noGrp="1"/>
          </p:cNvSpPr>
          <p:nvPr>
            <p:ph type="title"/>
          </p:nvPr>
        </p:nvSpPr>
        <p:spPr>
          <a:xfrm>
            <a:off x="421534" y="229979"/>
            <a:ext cx="5278339" cy="83492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21"/>
          <p:cNvSpPr txBox="1">
            <a:spLocks noGrp="1"/>
          </p:cNvSpPr>
          <p:nvPr>
            <p:ph type="body" idx="1"/>
          </p:nvPr>
        </p:nvSpPr>
        <p:spPr>
          <a:xfrm>
            <a:off x="421535" y="1058899"/>
            <a:ext cx="2588967" cy="51895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630"/>
              </a:spcBef>
              <a:spcAft>
                <a:spcPts val="0"/>
              </a:spcAft>
              <a:buClr>
                <a:schemeClr val="dk1"/>
              </a:buClr>
              <a:buSzPts val="1512"/>
              <a:buNone/>
              <a:defRPr sz="1512" b="1"/>
            </a:lvl1pPr>
            <a:lvl2pPr marL="914400" lvl="1" indent="-228600" algn="l">
              <a:lnSpc>
                <a:spcPct val="90000"/>
              </a:lnSpc>
              <a:spcBef>
                <a:spcPts val="315"/>
              </a:spcBef>
              <a:spcAft>
                <a:spcPts val="0"/>
              </a:spcAft>
              <a:buClr>
                <a:schemeClr val="dk1"/>
              </a:buClr>
              <a:buSzPts val="1260"/>
              <a:buNone/>
              <a:defRPr sz="1260" b="1"/>
            </a:lvl2pPr>
            <a:lvl3pPr marL="1371600" lvl="2" indent="-228600" algn="l">
              <a:lnSpc>
                <a:spcPct val="90000"/>
              </a:lnSpc>
              <a:spcBef>
                <a:spcPts val="315"/>
              </a:spcBef>
              <a:spcAft>
                <a:spcPts val="0"/>
              </a:spcAft>
              <a:buClr>
                <a:schemeClr val="dk1"/>
              </a:buClr>
              <a:buSzPts val="1134"/>
              <a:buNone/>
              <a:defRPr sz="1134" b="1"/>
            </a:lvl3pPr>
            <a:lvl4pPr marL="1828800" lvl="3" indent="-228600" algn="l">
              <a:lnSpc>
                <a:spcPct val="90000"/>
              </a:lnSpc>
              <a:spcBef>
                <a:spcPts val="315"/>
              </a:spcBef>
              <a:spcAft>
                <a:spcPts val="0"/>
              </a:spcAft>
              <a:buClr>
                <a:schemeClr val="dk1"/>
              </a:buClr>
              <a:buSzPts val="1008"/>
              <a:buNone/>
              <a:defRPr sz="1008" b="1"/>
            </a:lvl4pPr>
            <a:lvl5pPr marL="2286000" lvl="4" indent="-228600" algn="l">
              <a:lnSpc>
                <a:spcPct val="90000"/>
              </a:lnSpc>
              <a:spcBef>
                <a:spcPts val="315"/>
              </a:spcBef>
              <a:spcAft>
                <a:spcPts val="0"/>
              </a:spcAft>
              <a:buClr>
                <a:schemeClr val="dk1"/>
              </a:buClr>
              <a:buSzPts val="1008"/>
              <a:buNone/>
              <a:defRPr sz="1008" b="1"/>
            </a:lvl5pPr>
            <a:lvl6pPr marL="2743200" lvl="5" indent="-228600" algn="l">
              <a:lnSpc>
                <a:spcPct val="90000"/>
              </a:lnSpc>
              <a:spcBef>
                <a:spcPts val="315"/>
              </a:spcBef>
              <a:spcAft>
                <a:spcPts val="0"/>
              </a:spcAft>
              <a:buClr>
                <a:schemeClr val="dk1"/>
              </a:buClr>
              <a:buSzPts val="1008"/>
              <a:buNone/>
              <a:defRPr sz="1008" b="1"/>
            </a:lvl6pPr>
            <a:lvl7pPr marL="3200400" lvl="6" indent="-228600" algn="l">
              <a:lnSpc>
                <a:spcPct val="90000"/>
              </a:lnSpc>
              <a:spcBef>
                <a:spcPts val="315"/>
              </a:spcBef>
              <a:spcAft>
                <a:spcPts val="0"/>
              </a:spcAft>
              <a:buClr>
                <a:schemeClr val="dk1"/>
              </a:buClr>
              <a:buSzPts val="1008"/>
              <a:buNone/>
              <a:defRPr sz="1008" b="1"/>
            </a:lvl7pPr>
            <a:lvl8pPr marL="3657600" lvl="7" indent="-228600" algn="l">
              <a:lnSpc>
                <a:spcPct val="90000"/>
              </a:lnSpc>
              <a:spcBef>
                <a:spcPts val="315"/>
              </a:spcBef>
              <a:spcAft>
                <a:spcPts val="0"/>
              </a:spcAft>
              <a:buClr>
                <a:schemeClr val="dk1"/>
              </a:buClr>
              <a:buSzPts val="1008"/>
              <a:buNone/>
              <a:defRPr sz="1008" b="1"/>
            </a:lvl8pPr>
            <a:lvl9pPr marL="4114800" lvl="8" indent="-228600" algn="l">
              <a:lnSpc>
                <a:spcPct val="90000"/>
              </a:lnSpc>
              <a:spcBef>
                <a:spcPts val="315"/>
              </a:spcBef>
              <a:spcAft>
                <a:spcPts val="0"/>
              </a:spcAft>
              <a:buClr>
                <a:schemeClr val="dk1"/>
              </a:buClr>
              <a:buSzPts val="1008"/>
              <a:buNone/>
              <a:defRPr sz="1008" b="1"/>
            </a:lvl9pPr>
          </a:lstStyle>
          <a:p>
            <a:endParaRPr/>
          </a:p>
        </p:txBody>
      </p:sp>
      <p:sp>
        <p:nvSpPr>
          <p:cNvPr id="39" name="Google Shape;39;p21"/>
          <p:cNvSpPr txBox="1">
            <a:spLocks noGrp="1"/>
          </p:cNvSpPr>
          <p:nvPr>
            <p:ph type="body" idx="2"/>
          </p:nvPr>
        </p:nvSpPr>
        <p:spPr>
          <a:xfrm>
            <a:off x="421535" y="1577849"/>
            <a:ext cx="2588967" cy="232077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630"/>
              </a:spcBef>
              <a:spcAft>
                <a:spcPts val="0"/>
              </a:spcAft>
              <a:buClr>
                <a:schemeClr val="dk1"/>
              </a:buClr>
              <a:buSzPts val="1800"/>
              <a:buChar char="•"/>
              <a:defRPr/>
            </a:lvl1pPr>
            <a:lvl2pPr marL="914400" lvl="1" indent="-342900" algn="l">
              <a:lnSpc>
                <a:spcPct val="90000"/>
              </a:lnSpc>
              <a:spcBef>
                <a:spcPts val="315"/>
              </a:spcBef>
              <a:spcAft>
                <a:spcPts val="0"/>
              </a:spcAft>
              <a:buClr>
                <a:schemeClr val="dk1"/>
              </a:buClr>
              <a:buSzPts val="1800"/>
              <a:buChar char="•"/>
              <a:defRPr/>
            </a:lvl2pPr>
            <a:lvl3pPr marL="1371600" lvl="2" indent="-342900" algn="l">
              <a:lnSpc>
                <a:spcPct val="90000"/>
              </a:lnSpc>
              <a:spcBef>
                <a:spcPts val="315"/>
              </a:spcBef>
              <a:spcAft>
                <a:spcPts val="0"/>
              </a:spcAft>
              <a:buClr>
                <a:schemeClr val="dk1"/>
              </a:buClr>
              <a:buSzPts val="1800"/>
              <a:buChar char="•"/>
              <a:defRPr/>
            </a:lvl3pPr>
            <a:lvl4pPr marL="1828800" lvl="3" indent="-342900" algn="l">
              <a:lnSpc>
                <a:spcPct val="90000"/>
              </a:lnSpc>
              <a:spcBef>
                <a:spcPts val="315"/>
              </a:spcBef>
              <a:spcAft>
                <a:spcPts val="0"/>
              </a:spcAft>
              <a:buClr>
                <a:schemeClr val="dk1"/>
              </a:buClr>
              <a:buSzPts val="1800"/>
              <a:buChar char="•"/>
              <a:defRPr/>
            </a:lvl4pPr>
            <a:lvl5pPr marL="2286000" lvl="4" indent="-342900" algn="l">
              <a:lnSpc>
                <a:spcPct val="90000"/>
              </a:lnSpc>
              <a:spcBef>
                <a:spcPts val="315"/>
              </a:spcBef>
              <a:spcAft>
                <a:spcPts val="0"/>
              </a:spcAft>
              <a:buClr>
                <a:schemeClr val="dk1"/>
              </a:buClr>
              <a:buSzPts val="1800"/>
              <a:buChar char="•"/>
              <a:defRPr/>
            </a:lvl5pPr>
            <a:lvl6pPr marL="2743200" lvl="5" indent="-342900" algn="l">
              <a:lnSpc>
                <a:spcPct val="90000"/>
              </a:lnSpc>
              <a:spcBef>
                <a:spcPts val="315"/>
              </a:spcBef>
              <a:spcAft>
                <a:spcPts val="0"/>
              </a:spcAft>
              <a:buClr>
                <a:schemeClr val="dk1"/>
              </a:buClr>
              <a:buSzPts val="1800"/>
              <a:buChar char="•"/>
              <a:defRPr/>
            </a:lvl6pPr>
            <a:lvl7pPr marL="3200400" lvl="6" indent="-342900" algn="l">
              <a:lnSpc>
                <a:spcPct val="90000"/>
              </a:lnSpc>
              <a:spcBef>
                <a:spcPts val="315"/>
              </a:spcBef>
              <a:spcAft>
                <a:spcPts val="0"/>
              </a:spcAft>
              <a:buClr>
                <a:schemeClr val="dk1"/>
              </a:buClr>
              <a:buSzPts val="1800"/>
              <a:buChar char="•"/>
              <a:defRPr/>
            </a:lvl7pPr>
            <a:lvl8pPr marL="3657600" lvl="7" indent="-342900" algn="l">
              <a:lnSpc>
                <a:spcPct val="90000"/>
              </a:lnSpc>
              <a:spcBef>
                <a:spcPts val="315"/>
              </a:spcBef>
              <a:spcAft>
                <a:spcPts val="0"/>
              </a:spcAft>
              <a:buClr>
                <a:schemeClr val="dk1"/>
              </a:buClr>
              <a:buSzPts val="1800"/>
              <a:buChar char="•"/>
              <a:defRPr/>
            </a:lvl8pPr>
            <a:lvl9pPr marL="4114800" lvl="8" indent="-342900" algn="l">
              <a:lnSpc>
                <a:spcPct val="90000"/>
              </a:lnSpc>
              <a:spcBef>
                <a:spcPts val="315"/>
              </a:spcBef>
              <a:spcAft>
                <a:spcPts val="0"/>
              </a:spcAft>
              <a:buClr>
                <a:schemeClr val="dk1"/>
              </a:buClr>
              <a:buSzPts val="1800"/>
              <a:buChar char="•"/>
              <a:defRPr/>
            </a:lvl9pPr>
          </a:lstStyle>
          <a:p>
            <a:endParaRPr/>
          </a:p>
        </p:txBody>
      </p:sp>
      <p:sp>
        <p:nvSpPr>
          <p:cNvPr id="40" name="Google Shape;40;p21"/>
          <p:cNvSpPr txBox="1">
            <a:spLocks noGrp="1"/>
          </p:cNvSpPr>
          <p:nvPr>
            <p:ph type="body" idx="3"/>
          </p:nvPr>
        </p:nvSpPr>
        <p:spPr>
          <a:xfrm>
            <a:off x="3098155" y="1058899"/>
            <a:ext cx="2601718" cy="51895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630"/>
              </a:spcBef>
              <a:spcAft>
                <a:spcPts val="0"/>
              </a:spcAft>
              <a:buClr>
                <a:schemeClr val="dk1"/>
              </a:buClr>
              <a:buSzPts val="1512"/>
              <a:buNone/>
              <a:defRPr sz="1512" b="1"/>
            </a:lvl1pPr>
            <a:lvl2pPr marL="914400" lvl="1" indent="-228600" algn="l">
              <a:lnSpc>
                <a:spcPct val="90000"/>
              </a:lnSpc>
              <a:spcBef>
                <a:spcPts val="315"/>
              </a:spcBef>
              <a:spcAft>
                <a:spcPts val="0"/>
              </a:spcAft>
              <a:buClr>
                <a:schemeClr val="dk1"/>
              </a:buClr>
              <a:buSzPts val="1260"/>
              <a:buNone/>
              <a:defRPr sz="1260" b="1"/>
            </a:lvl2pPr>
            <a:lvl3pPr marL="1371600" lvl="2" indent="-228600" algn="l">
              <a:lnSpc>
                <a:spcPct val="90000"/>
              </a:lnSpc>
              <a:spcBef>
                <a:spcPts val="315"/>
              </a:spcBef>
              <a:spcAft>
                <a:spcPts val="0"/>
              </a:spcAft>
              <a:buClr>
                <a:schemeClr val="dk1"/>
              </a:buClr>
              <a:buSzPts val="1134"/>
              <a:buNone/>
              <a:defRPr sz="1134" b="1"/>
            </a:lvl3pPr>
            <a:lvl4pPr marL="1828800" lvl="3" indent="-228600" algn="l">
              <a:lnSpc>
                <a:spcPct val="90000"/>
              </a:lnSpc>
              <a:spcBef>
                <a:spcPts val="315"/>
              </a:spcBef>
              <a:spcAft>
                <a:spcPts val="0"/>
              </a:spcAft>
              <a:buClr>
                <a:schemeClr val="dk1"/>
              </a:buClr>
              <a:buSzPts val="1008"/>
              <a:buNone/>
              <a:defRPr sz="1008" b="1"/>
            </a:lvl4pPr>
            <a:lvl5pPr marL="2286000" lvl="4" indent="-228600" algn="l">
              <a:lnSpc>
                <a:spcPct val="90000"/>
              </a:lnSpc>
              <a:spcBef>
                <a:spcPts val="315"/>
              </a:spcBef>
              <a:spcAft>
                <a:spcPts val="0"/>
              </a:spcAft>
              <a:buClr>
                <a:schemeClr val="dk1"/>
              </a:buClr>
              <a:buSzPts val="1008"/>
              <a:buNone/>
              <a:defRPr sz="1008" b="1"/>
            </a:lvl5pPr>
            <a:lvl6pPr marL="2743200" lvl="5" indent="-228600" algn="l">
              <a:lnSpc>
                <a:spcPct val="90000"/>
              </a:lnSpc>
              <a:spcBef>
                <a:spcPts val="315"/>
              </a:spcBef>
              <a:spcAft>
                <a:spcPts val="0"/>
              </a:spcAft>
              <a:buClr>
                <a:schemeClr val="dk1"/>
              </a:buClr>
              <a:buSzPts val="1008"/>
              <a:buNone/>
              <a:defRPr sz="1008" b="1"/>
            </a:lvl6pPr>
            <a:lvl7pPr marL="3200400" lvl="6" indent="-228600" algn="l">
              <a:lnSpc>
                <a:spcPct val="90000"/>
              </a:lnSpc>
              <a:spcBef>
                <a:spcPts val="315"/>
              </a:spcBef>
              <a:spcAft>
                <a:spcPts val="0"/>
              </a:spcAft>
              <a:buClr>
                <a:schemeClr val="dk1"/>
              </a:buClr>
              <a:buSzPts val="1008"/>
              <a:buNone/>
              <a:defRPr sz="1008" b="1"/>
            </a:lvl7pPr>
            <a:lvl8pPr marL="3657600" lvl="7" indent="-228600" algn="l">
              <a:lnSpc>
                <a:spcPct val="90000"/>
              </a:lnSpc>
              <a:spcBef>
                <a:spcPts val="315"/>
              </a:spcBef>
              <a:spcAft>
                <a:spcPts val="0"/>
              </a:spcAft>
              <a:buClr>
                <a:schemeClr val="dk1"/>
              </a:buClr>
              <a:buSzPts val="1008"/>
              <a:buNone/>
              <a:defRPr sz="1008" b="1"/>
            </a:lvl8pPr>
            <a:lvl9pPr marL="4114800" lvl="8" indent="-228600" algn="l">
              <a:lnSpc>
                <a:spcPct val="90000"/>
              </a:lnSpc>
              <a:spcBef>
                <a:spcPts val="315"/>
              </a:spcBef>
              <a:spcAft>
                <a:spcPts val="0"/>
              </a:spcAft>
              <a:buClr>
                <a:schemeClr val="dk1"/>
              </a:buClr>
              <a:buSzPts val="1008"/>
              <a:buNone/>
              <a:defRPr sz="1008" b="1"/>
            </a:lvl9pPr>
          </a:lstStyle>
          <a:p>
            <a:endParaRPr/>
          </a:p>
        </p:txBody>
      </p:sp>
      <p:sp>
        <p:nvSpPr>
          <p:cNvPr id="41" name="Google Shape;41;p21"/>
          <p:cNvSpPr txBox="1">
            <a:spLocks noGrp="1"/>
          </p:cNvSpPr>
          <p:nvPr>
            <p:ph type="body" idx="4"/>
          </p:nvPr>
        </p:nvSpPr>
        <p:spPr>
          <a:xfrm>
            <a:off x="3098155" y="1577849"/>
            <a:ext cx="2601718" cy="232077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630"/>
              </a:spcBef>
              <a:spcAft>
                <a:spcPts val="0"/>
              </a:spcAft>
              <a:buClr>
                <a:schemeClr val="dk1"/>
              </a:buClr>
              <a:buSzPts val="1800"/>
              <a:buChar char="•"/>
              <a:defRPr/>
            </a:lvl1pPr>
            <a:lvl2pPr marL="914400" lvl="1" indent="-342900" algn="l">
              <a:lnSpc>
                <a:spcPct val="90000"/>
              </a:lnSpc>
              <a:spcBef>
                <a:spcPts val="315"/>
              </a:spcBef>
              <a:spcAft>
                <a:spcPts val="0"/>
              </a:spcAft>
              <a:buClr>
                <a:schemeClr val="dk1"/>
              </a:buClr>
              <a:buSzPts val="1800"/>
              <a:buChar char="•"/>
              <a:defRPr/>
            </a:lvl2pPr>
            <a:lvl3pPr marL="1371600" lvl="2" indent="-342900" algn="l">
              <a:lnSpc>
                <a:spcPct val="90000"/>
              </a:lnSpc>
              <a:spcBef>
                <a:spcPts val="315"/>
              </a:spcBef>
              <a:spcAft>
                <a:spcPts val="0"/>
              </a:spcAft>
              <a:buClr>
                <a:schemeClr val="dk1"/>
              </a:buClr>
              <a:buSzPts val="1800"/>
              <a:buChar char="•"/>
              <a:defRPr/>
            </a:lvl3pPr>
            <a:lvl4pPr marL="1828800" lvl="3" indent="-342900" algn="l">
              <a:lnSpc>
                <a:spcPct val="90000"/>
              </a:lnSpc>
              <a:spcBef>
                <a:spcPts val="315"/>
              </a:spcBef>
              <a:spcAft>
                <a:spcPts val="0"/>
              </a:spcAft>
              <a:buClr>
                <a:schemeClr val="dk1"/>
              </a:buClr>
              <a:buSzPts val="1800"/>
              <a:buChar char="•"/>
              <a:defRPr/>
            </a:lvl4pPr>
            <a:lvl5pPr marL="2286000" lvl="4" indent="-342900" algn="l">
              <a:lnSpc>
                <a:spcPct val="90000"/>
              </a:lnSpc>
              <a:spcBef>
                <a:spcPts val="315"/>
              </a:spcBef>
              <a:spcAft>
                <a:spcPts val="0"/>
              </a:spcAft>
              <a:buClr>
                <a:schemeClr val="dk1"/>
              </a:buClr>
              <a:buSzPts val="1800"/>
              <a:buChar char="•"/>
              <a:defRPr/>
            </a:lvl5pPr>
            <a:lvl6pPr marL="2743200" lvl="5" indent="-342900" algn="l">
              <a:lnSpc>
                <a:spcPct val="90000"/>
              </a:lnSpc>
              <a:spcBef>
                <a:spcPts val="315"/>
              </a:spcBef>
              <a:spcAft>
                <a:spcPts val="0"/>
              </a:spcAft>
              <a:buClr>
                <a:schemeClr val="dk1"/>
              </a:buClr>
              <a:buSzPts val="1800"/>
              <a:buChar char="•"/>
              <a:defRPr/>
            </a:lvl6pPr>
            <a:lvl7pPr marL="3200400" lvl="6" indent="-342900" algn="l">
              <a:lnSpc>
                <a:spcPct val="90000"/>
              </a:lnSpc>
              <a:spcBef>
                <a:spcPts val="315"/>
              </a:spcBef>
              <a:spcAft>
                <a:spcPts val="0"/>
              </a:spcAft>
              <a:buClr>
                <a:schemeClr val="dk1"/>
              </a:buClr>
              <a:buSzPts val="1800"/>
              <a:buChar char="•"/>
              <a:defRPr/>
            </a:lvl7pPr>
            <a:lvl8pPr marL="3657600" lvl="7" indent="-342900" algn="l">
              <a:lnSpc>
                <a:spcPct val="90000"/>
              </a:lnSpc>
              <a:spcBef>
                <a:spcPts val="315"/>
              </a:spcBef>
              <a:spcAft>
                <a:spcPts val="0"/>
              </a:spcAft>
              <a:buClr>
                <a:schemeClr val="dk1"/>
              </a:buClr>
              <a:buSzPts val="1800"/>
              <a:buChar char="•"/>
              <a:defRPr/>
            </a:lvl8pPr>
            <a:lvl9pPr marL="4114800" lvl="8" indent="-342900" algn="l">
              <a:lnSpc>
                <a:spcPct val="90000"/>
              </a:lnSpc>
              <a:spcBef>
                <a:spcPts val="315"/>
              </a:spcBef>
              <a:spcAft>
                <a:spcPts val="0"/>
              </a:spcAft>
              <a:buClr>
                <a:schemeClr val="dk1"/>
              </a:buClr>
              <a:buSzPts val="1800"/>
              <a:buChar char="•"/>
              <a:defRPr/>
            </a:lvl9pPr>
          </a:lstStyle>
          <a:p>
            <a:endParaRPr/>
          </a:p>
        </p:txBody>
      </p:sp>
      <p:sp>
        <p:nvSpPr>
          <p:cNvPr id="42" name="Google Shape;42;p21"/>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1"/>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1"/>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22"/>
          <p:cNvSpPr txBox="1">
            <a:spLocks noGrp="1"/>
          </p:cNvSpPr>
          <p:nvPr>
            <p:ph type="title"/>
          </p:nvPr>
        </p:nvSpPr>
        <p:spPr>
          <a:xfrm>
            <a:off x="420737" y="229979"/>
            <a:ext cx="5278339" cy="83492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22"/>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2"/>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2"/>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23"/>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3"/>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3"/>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4"/>
          <p:cNvSpPr txBox="1">
            <a:spLocks noGrp="1"/>
          </p:cNvSpPr>
          <p:nvPr>
            <p:ph type="title"/>
          </p:nvPr>
        </p:nvSpPr>
        <p:spPr>
          <a:xfrm>
            <a:off x="421534" y="287972"/>
            <a:ext cx="1973799" cy="100790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016"/>
              <a:buFont typeface="Play"/>
              <a:buNone/>
              <a:defRPr sz="2016"/>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4"/>
          <p:cNvSpPr txBox="1">
            <a:spLocks noGrp="1"/>
          </p:cNvSpPr>
          <p:nvPr>
            <p:ph type="body" idx="1"/>
          </p:nvPr>
        </p:nvSpPr>
        <p:spPr>
          <a:xfrm>
            <a:off x="2601718" y="621942"/>
            <a:ext cx="3098155" cy="3069707"/>
          </a:xfrm>
          <a:prstGeom prst="rect">
            <a:avLst/>
          </a:prstGeom>
          <a:noFill/>
          <a:ln>
            <a:noFill/>
          </a:ln>
        </p:spPr>
        <p:txBody>
          <a:bodyPr spcFirstLastPara="1" wrap="square" lIns="91425" tIns="45700" rIns="91425" bIns="45700" anchor="t" anchorCtr="0">
            <a:normAutofit/>
          </a:bodyPr>
          <a:lstStyle>
            <a:lvl1pPr marL="457200" lvl="0" indent="-356616" algn="l">
              <a:lnSpc>
                <a:spcPct val="90000"/>
              </a:lnSpc>
              <a:spcBef>
                <a:spcPts val="630"/>
              </a:spcBef>
              <a:spcAft>
                <a:spcPts val="0"/>
              </a:spcAft>
              <a:buClr>
                <a:schemeClr val="dk1"/>
              </a:buClr>
              <a:buSzPts val="2016"/>
              <a:buChar char="•"/>
              <a:defRPr sz="2016"/>
            </a:lvl1pPr>
            <a:lvl2pPr marL="914400" lvl="1" indent="-340614" algn="l">
              <a:lnSpc>
                <a:spcPct val="90000"/>
              </a:lnSpc>
              <a:spcBef>
                <a:spcPts val="315"/>
              </a:spcBef>
              <a:spcAft>
                <a:spcPts val="0"/>
              </a:spcAft>
              <a:buClr>
                <a:schemeClr val="dk1"/>
              </a:buClr>
              <a:buSzPts val="1764"/>
              <a:buChar char="•"/>
              <a:defRPr sz="1764"/>
            </a:lvl2pPr>
            <a:lvl3pPr marL="1371600" lvl="2" indent="-324611" algn="l">
              <a:lnSpc>
                <a:spcPct val="90000"/>
              </a:lnSpc>
              <a:spcBef>
                <a:spcPts val="315"/>
              </a:spcBef>
              <a:spcAft>
                <a:spcPts val="0"/>
              </a:spcAft>
              <a:buClr>
                <a:schemeClr val="dk1"/>
              </a:buClr>
              <a:buSzPts val="1512"/>
              <a:buChar char="•"/>
              <a:defRPr sz="1512"/>
            </a:lvl3pPr>
            <a:lvl4pPr marL="1828800" lvl="3" indent="-308610" algn="l">
              <a:lnSpc>
                <a:spcPct val="90000"/>
              </a:lnSpc>
              <a:spcBef>
                <a:spcPts val="315"/>
              </a:spcBef>
              <a:spcAft>
                <a:spcPts val="0"/>
              </a:spcAft>
              <a:buClr>
                <a:schemeClr val="dk1"/>
              </a:buClr>
              <a:buSzPts val="1260"/>
              <a:buChar char="•"/>
              <a:defRPr sz="1260"/>
            </a:lvl4pPr>
            <a:lvl5pPr marL="2286000" lvl="4" indent="-308610" algn="l">
              <a:lnSpc>
                <a:spcPct val="90000"/>
              </a:lnSpc>
              <a:spcBef>
                <a:spcPts val="315"/>
              </a:spcBef>
              <a:spcAft>
                <a:spcPts val="0"/>
              </a:spcAft>
              <a:buClr>
                <a:schemeClr val="dk1"/>
              </a:buClr>
              <a:buSzPts val="1260"/>
              <a:buChar char="•"/>
              <a:defRPr sz="1260"/>
            </a:lvl5pPr>
            <a:lvl6pPr marL="2743200" lvl="5" indent="-308610" algn="l">
              <a:lnSpc>
                <a:spcPct val="90000"/>
              </a:lnSpc>
              <a:spcBef>
                <a:spcPts val="315"/>
              </a:spcBef>
              <a:spcAft>
                <a:spcPts val="0"/>
              </a:spcAft>
              <a:buClr>
                <a:schemeClr val="dk1"/>
              </a:buClr>
              <a:buSzPts val="1260"/>
              <a:buChar char="•"/>
              <a:defRPr sz="1260"/>
            </a:lvl6pPr>
            <a:lvl7pPr marL="3200400" lvl="6" indent="-308610" algn="l">
              <a:lnSpc>
                <a:spcPct val="90000"/>
              </a:lnSpc>
              <a:spcBef>
                <a:spcPts val="315"/>
              </a:spcBef>
              <a:spcAft>
                <a:spcPts val="0"/>
              </a:spcAft>
              <a:buClr>
                <a:schemeClr val="dk1"/>
              </a:buClr>
              <a:buSzPts val="1260"/>
              <a:buChar char="•"/>
              <a:defRPr sz="1260"/>
            </a:lvl7pPr>
            <a:lvl8pPr marL="3657600" lvl="7" indent="-308609" algn="l">
              <a:lnSpc>
                <a:spcPct val="90000"/>
              </a:lnSpc>
              <a:spcBef>
                <a:spcPts val="315"/>
              </a:spcBef>
              <a:spcAft>
                <a:spcPts val="0"/>
              </a:spcAft>
              <a:buClr>
                <a:schemeClr val="dk1"/>
              </a:buClr>
              <a:buSzPts val="1260"/>
              <a:buChar char="•"/>
              <a:defRPr sz="1260"/>
            </a:lvl8pPr>
            <a:lvl9pPr marL="4114800" lvl="8" indent="-308609" algn="l">
              <a:lnSpc>
                <a:spcPct val="90000"/>
              </a:lnSpc>
              <a:spcBef>
                <a:spcPts val="315"/>
              </a:spcBef>
              <a:spcAft>
                <a:spcPts val="0"/>
              </a:spcAft>
              <a:buClr>
                <a:schemeClr val="dk1"/>
              </a:buClr>
              <a:buSzPts val="1260"/>
              <a:buChar char="•"/>
              <a:defRPr sz="1260"/>
            </a:lvl9pPr>
          </a:lstStyle>
          <a:p>
            <a:endParaRPr/>
          </a:p>
        </p:txBody>
      </p:sp>
      <p:sp>
        <p:nvSpPr>
          <p:cNvPr id="57" name="Google Shape;57;p24"/>
          <p:cNvSpPr txBox="1">
            <a:spLocks noGrp="1"/>
          </p:cNvSpPr>
          <p:nvPr>
            <p:ph type="body" idx="2"/>
          </p:nvPr>
        </p:nvSpPr>
        <p:spPr>
          <a:xfrm>
            <a:off x="421534" y="1295877"/>
            <a:ext cx="1973799" cy="24007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630"/>
              </a:spcBef>
              <a:spcAft>
                <a:spcPts val="0"/>
              </a:spcAft>
              <a:buClr>
                <a:schemeClr val="dk1"/>
              </a:buClr>
              <a:buSzPts val="1008"/>
              <a:buNone/>
              <a:defRPr sz="1008"/>
            </a:lvl1pPr>
            <a:lvl2pPr marL="914400" lvl="1" indent="-228600" algn="l">
              <a:lnSpc>
                <a:spcPct val="90000"/>
              </a:lnSpc>
              <a:spcBef>
                <a:spcPts val="315"/>
              </a:spcBef>
              <a:spcAft>
                <a:spcPts val="0"/>
              </a:spcAft>
              <a:buClr>
                <a:schemeClr val="dk1"/>
              </a:buClr>
              <a:buSzPts val="882"/>
              <a:buNone/>
              <a:defRPr sz="882"/>
            </a:lvl2pPr>
            <a:lvl3pPr marL="1371600" lvl="2" indent="-228600" algn="l">
              <a:lnSpc>
                <a:spcPct val="90000"/>
              </a:lnSpc>
              <a:spcBef>
                <a:spcPts val="315"/>
              </a:spcBef>
              <a:spcAft>
                <a:spcPts val="0"/>
              </a:spcAft>
              <a:buClr>
                <a:schemeClr val="dk1"/>
              </a:buClr>
              <a:buSzPts val="756"/>
              <a:buNone/>
              <a:defRPr sz="756"/>
            </a:lvl3pPr>
            <a:lvl4pPr marL="1828800" lvl="3" indent="-228600" algn="l">
              <a:lnSpc>
                <a:spcPct val="90000"/>
              </a:lnSpc>
              <a:spcBef>
                <a:spcPts val="315"/>
              </a:spcBef>
              <a:spcAft>
                <a:spcPts val="0"/>
              </a:spcAft>
              <a:buClr>
                <a:schemeClr val="dk1"/>
              </a:buClr>
              <a:buSzPts val="630"/>
              <a:buNone/>
              <a:defRPr sz="630"/>
            </a:lvl4pPr>
            <a:lvl5pPr marL="2286000" lvl="4" indent="-228600" algn="l">
              <a:lnSpc>
                <a:spcPct val="90000"/>
              </a:lnSpc>
              <a:spcBef>
                <a:spcPts val="315"/>
              </a:spcBef>
              <a:spcAft>
                <a:spcPts val="0"/>
              </a:spcAft>
              <a:buClr>
                <a:schemeClr val="dk1"/>
              </a:buClr>
              <a:buSzPts val="630"/>
              <a:buNone/>
              <a:defRPr sz="630"/>
            </a:lvl5pPr>
            <a:lvl6pPr marL="2743200" lvl="5" indent="-228600" algn="l">
              <a:lnSpc>
                <a:spcPct val="90000"/>
              </a:lnSpc>
              <a:spcBef>
                <a:spcPts val="315"/>
              </a:spcBef>
              <a:spcAft>
                <a:spcPts val="0"/>
              </a:spcAft>
              <a:buClr>
                <a:schemeClr val="dk1"/>
              </a:buClr>
              <a:buSzPts val="630"/>
              <a:buNone/>
              <a:defRPr sz="630"/>
            </a:lvl6pPr>
            <a:lvl7pPr marL="3200400" lvl="6" indent="-228600" algn="l">
              <a:lnSpc>
                <a:spcPct val="90000"/>
              </a:lnSpc>
              <a:spcBef>
                <a:spcPts val="315"/>
              </a:spcBef>
              <a:spcAft>
                <a:spcPts val="0"/>
              </a:spcAft>
              <a:buClr>
                <a:schemeClr val="dk1"/>
              </a:buClr>
              <a:buSzPts val="630"/>
              <a:buNone/>
              <a:defRPr sz="630"/>
            </a:lvl7pPr>
            <a:lvl8pPr marL="3657600" lvl="7" indent="-228600" algn="l">
              <a:lnSpc>
                <a:spcPct val="90000"/>
              </a:lnSpc>
              <a:spcBef>
                <a:spcPts val="315"/>
              </a:spcBef>
              <a:spcAft>
                <a:spcPts val="0"/>
              </a:spcAft>
              <a:buClr>
                <a:schemeClr val="dk1"/>
              </a:buClr>
              <a:buSzPts val="630"/>
              <a:buNone/>
              <a:defRPr sz="630"/>
            </a:lvl8pPr>
            <a:lvl9pPr marL="4114800" lvl="8" indent="-228600" algn="l">
              <a:lnSpc>
                <a:spcPct val="90000"/>
              </a:lnSpc>
              <a:spcBef>
                <a:spcPts val="315"/>
              </a:spcBef>
              <a:spcAft>
                <a:spcPts val="0"/>
              </a:spcAft>
              <a:buClr>
                <a:schemeClr val="dk1"/>
              </a:buClr>
              <a:buSzPts val="630"/>
              <a:buNone/>
              <a:defRPr sz="630"/>
            </a:lvl9pPr>
          </a:lstStyle>
          <a:p>
            <a:endParaRPr/>
          </a:p>
        </p:txBody>
      </p:sp>
      <p:sp>
        <p:nvSpPr>
          <p:cNvPr id="58" name="Google Shape;58;p24"/>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4"/>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4"/>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5"/>
          <p:cNvSpPr txBox="1">
            <a:spLocks noGrp="1"/>
          </p:cNvSpPr>
          <p:nvPr>
            <p:ph type="title"/>
          </p:nvPr>
        </p:nvSpPr>
        <p:spPr>
          <a:xfrm>
            <a:off x="421534" y="287972"/>
            <a:ext cx="1973799" cy="100790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016"/>
              <a:buFont typeface="Play"/>
              <a:buNone/>
              <a:defRPr sz="2016"/>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5"/>
          <p:cNvSpPr>
            <a:spLocks noGrp="1"/>
          </p:cNvSpPr>
          <p:nvPr>
            <p:ph type="pic" idx="2"/>
          </p:nvPr>
        </p:nvSpPr>
        <p:spPr>
          <a:xfrm>
            <a:off x="2601718" y="621942"/>
            <a:ext cx="3098155" cy="3069707"/>
          </a:xfrm>
          <a:prstGeom prst="rect">
            <a:avLst/>
          </a:prstGeom>
          <a:noFill/>
          <a:ln>
            <a:noFill/>
          </a:ln>
        </p:spPr>
      </p:sp>
      <p:sp>
        <p:nvSpPr>
          <p:cNvPr id="64" name="Google Shape;64;p25"/>
          <p:cNvSpPr txBox="1">
            <a:spLocks noGrp="1"/>
          </p:cNvSpPr>
          <p:nvPr>
            <p:ph type="body" idx="1"/>
          </p:nvPr>
        </p:nvSpPr>
        <p:spPr>
          <a:xfrm>
            <a:off x="421534" y="1295877"/>
            <a:ext cx="1973799" cy="24007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630"/>
              </a:spcBef>
              <a:spcAft>
                <a:spcPts val="0"/>
              </a:spcAft>
              <a:buClr>
                <a:schemeClr val="dk1"/>
              </a:buClr>
              <a:buSzPts val="1008"/>
              <a:buNone/>
              <a:defRPr sz="1008"/>
            </a:lvl1pPr>
            <a:lvl2pPr marL="914400" lvl="1" indent="-228600" algn="l">
              <a:lnSpc>
                <a:spcPct val="90000"/>
              </a:lnSpc>
              <a:spcBef>
                <a:spcPts val="315"/>
              </a:spcBef>
              <a:spcAft>
                <a:spcPts val="0"/>
              </a:spcAft>
              <a:buClr>
                <a:schemeClr val="dk1"/>
              </a:buClr>
              <a:buSzPts val="882"/>
              <a:buNone/>
              <a:defRPr sz="882"/>
            </a:lvl2pPr>
            <a:lvl3pPr marL="1371600" lvl="2" indent="-228600" algn="l">
              <a:lnSpc>
                <a:spcPct val="90000"/>
              </a:lnSpc>
              <a:spcBef>
                <a:spcPts val="315"/>
              </a:spcBef>
              <a:spcAft>
                <a:spcPts val="0"/>
              </a:spcAft>
              <a:buClr>
                <a:schemeClr val="dk1"/>
              </a:buClr>
              <a:buSzPts val="756"/>
              <a:buNone/>
              <a:defRPr sz="756"/>
            </a:lvl3pPr>
            <a:lvl4pPr marL="1828800" lvl="3" indent="-228600" algn="l">
              <a:lnSpc>
                <a:spcPct val="90000"/>
              </a:lnSpc>
              <a:spcBef>
                <a:spcPts val="315"/>
              </a:spcBef>
              <a:spcAft>
                <a:spcPts val="0"/>
              </a:spcAft>
              <a:buClr>
                <a:schemeClr val="dk1"/>
              </a:buClr>
              <a:buSzPts val="630"/>
              <a:buNone/>
              <a:defRPr sz="630"/>
            </a:lvl4pPr>
            <a:lvl5pPr marL="2286000" lvl="4" indent="-228600" algn="l">
              <a:lnSpc>
                <a:spcPct val="90000"/>
              </a:lnSpc>
              <a:spcBef>
                <a:spcPts val="315"/>
              </a:spcBef>
              <a:spcAft>
                <a:spcPts val="0"/>
              </a:spcAft>
              <a:buClr>
                <a:schemeClr val="dk1"/>
              </a:buClr>
              <a:buSzPts val="630"/>
              <a:buNone/>
              <a:defRPr sz="630"/>
            </a:lvl5pPr>
            <a:lvl6pPr marL="2743200" lvl="5" indent="-228600" algn="l">
              <a:lnSpc>
                <a:spcPct val="90000"/>
              </a:lnSpc>
              <a:spcBef>
                <a:spcPts val="315"/>
              </a:spcBef>
              <a:spcAft>
                <a:spcPts val="0"/>
              </a:spcAft>
              <a:buClr>
                <a:schemeClr val="dk1"/>
              </a:buClr>
              <a:buSzPts val="630"/>
              <a:buNone/>
              <a:defRPr sz="630"/>
            </a:lvl6pPr>
            <a:lvl7pPr marL="3200400" lvl="6" indent="-228600" algn="l">
              <a:lnSpc>
                <a:spcPct val="90000"/>
              </a:lnSpc>
              <a:spcBef>
                <a:spcPts val="315"/>
              </a:spcBef>
              <a:spcAft>
                <a:spcPts val="0"/>
              </a:spcAft>
              <a:buClr>
                <a:schemeClr val="dk1"/>
              </a:buClr>
              <a:buSzPts val="630"/>
              <a:buNone/>
              <a:defRPr sz="630"/>
            </a:lvl7pPr>
            <a:lvl8pPr marL="3657600" lvl="7" indent="-228600" algn="l">
              <a:lnSpc>
                <a:spcPct val="90000"/>
              </a:lnSpc>
              <a:spcBef>
                <a:spcPts val="315"/>
              </a:spcBef>
              <a:spcAft>
                <a:spcPts val="0"/>
              </a:spcAft>
              <a:buClr>
                <a:schemeClr val="dk1"/>
              </a:buClr>
              <a:buSzPts val="630"/>
              <a:buNone/>
              <a:defRPr sz="630"/>
            </a:lvl8pPr>
            <a:lvl9pPr marL="4114800" lvl="8" indent="-228600" algn="l">
              <a:lnSpc>
                <a:spcPct val="90000"/>
              </a:lnSpc>
              <a:spcBef>
                <a:spcPts val="315"/>
              </a:spcBef>
              <a:spcAft>
                <a:spcPts val="0"/>
              </a:spcAft>
              <a:buClr>
                <a:schemeClr val="dk1"/>
              </a:buClr>
              <a:buSzPts val="630"/>
              <a:buNone/>
              <a:defRPr sz="630"/>
            </a:lvl9pPr>
          </a:lstStyle>
          <a:p>
            <a:endParaRPr/>
          </a:p>
        </p:txBody>
      </p:sp>
      <p:sp>
        <p:nvSpPr>
          <p:cNvPr id="65" name="Google Shape;65;p25"/>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5"/>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5"/>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6"/>
          <p:cNvSpPr txBox="1">
            <a:spLocks noGrp="1"/>
          </p:cNvSpPr>
          <p:nvPr>
            <p:ph type="title"/>
          </p:nvPr>
        </p:nvSpPr>
        <p:spPr>
          <a:xfrm>
            <a:off x="420737" y="229979"/>
            <a:ext cx="5278339" cy="83492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6"/>
          <p:cNvSpPr txBox="1">
            <a:spLocks noGrp="1"/>
          </p:cNvSpPr>
          <p:nvPr>
            <p:ph type="body" idx="1"/>
          </p:nvPr>
        </p:nvSpPr>
        <p:spPr>
          <a:xfrm rot="5400000">
            <a:off x="1689537" y="-118910"/>
            <a:ext cx="2740739" cy="527833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630"/>
              </a:spcBef>
              <a:spcAft>
                <a:spcPts val="0"/>
              </a:spcAft>
              <a:buClr>
                <a:schemeClr val="dk1"/>
              </a:buClr>
              <a:buSzPts val="1800"/>
              <a:buChar char="•"/>
              <a:defRPr/>
            </a:lvl1pPr>
            <a:lvl2pPr marL="914400" lvl="1" indent="-342900" algn="l">
              <a:lnSpc>
                <a:spcPct val="90000"/>
              </a:lnSpc>
              <a:spcBef>
                <a:spcPts val="315"/>
              </a:spcBef>
              <a:spcAft>
                <a:spcPts val="0"/>
              </a:spcAft>
              <a:buClr>
                <a:schemeClr val="dk1"/>
              </a:buClr>
              <a:buSzPts val="1800"/>
              <a:buChar char="•"/>
              <a:defRPr/>
            </a:lvl2pPr>
            <a:lvl3pPr marL="1371600" lvl="2" indent="-342900" algn="l">
              <a:lnSpc>
                <a:spcPct val="90000"/>
              </a:lnSpc>
              <a:spcBef>
                <a:spcPts val="315"/>
              </a:spcBef>
              <a:spcAft>
                <a:spcPts val="0"/>
              </a:spcAft>
              <a:buClr>
                <a:schemeClr val="dk1"/>
              </a:buClr>
              <a:buSzPts val="1800"/>
              <a:buChar char="•"/>
              <a:defRPr/>
            </a:lvl3pPr>
            <a:lvl4pPr marL="1828800" lvl="3" indent="-342900" algn="l">
              <a:lnSpc>
                <a:spcPct val="90000"/>
              </a:lnSpc>
              <a:spcBef>
                <a:spcPts val="315"/>
              </a:spcBef>
              <a:spcAft>
                <a:spcPts val="0"/>
              </a:spcAft>
              <a:buClr>
                <a:schemeClr val="dk1"/>
              </a:buClr>
              <a:buSzPts val="1800"/>
              <a:buChar char="•"/>
              <a:defRPr/>
            </a:lvl4pPr>
            <a:lvl5pPr marL="2286000" lvl="4" indent="-342900" algn="l">
              <a:lnSpc>
                <a:spcPct val="90000"/>
              </a:lnSpc>
              <a:spcBef>
                <a:spcPts val="315"/>
              </a:spcBef>
              <a:spcAft>
                <a:spcPts val="0"/>
              </a:spcAft>
              <a:buClr>
                <a:schemeClr val="dk1"/>
              </a:buClr>
              <a:buSzPts val="1800"/>
              <a:buChar char="•"/>
              <a:defRPr/>
            </a:lvl5pPr>
            <a:lvl6pPr marL="2743200" lvl="5" indent="-342900" algn="l">
              <a:lnSpc>
                <a:spcPct val="90000"/>
              </a:lnSpc>
              <a:spcBef>
                <a:spcPts val="315"/>
              </a:spcBef>
              <a:spcAft>
                <a:spcPts val="0"/>
              </a:spcAft>
              <a:buClr>
                <a:schemeClr val="dk1"/>
              </a:buClr>
              <a:buSzPts val="1800"/>
              <a:buChar char="•"/>
              <a:defRPr/>
            </a:lvl6pPr>
            <a:lvl7pPr marL="3200400" lvl="6" indent="-342900" algn="l">
              <a:lnSpc>
                <a:spcPct val="90000"/>
              </a:lnSpc>
              <a:spcBef>
                <a:spcPts val="315"/>
              </a:spcBef>
              <a:spcAft>
                <a:spcPts val="0"/>
              </a:spcAft>
              <a:buClr>
                <a:schemeClr val="dk1"/>
              </a:buClr>
              <a:buSzPts val="1800"/>
              <a:buChar char="•"/>
              <a:defRPr/>
            </a:lvl7pPr>
            <a:lvl8pPr marL="3657600" lvl="7" indent="-342900" algn="l">
              <a:lnSpc>
                <a:spcPct val="90000"/>
              </a:lnSpc>
              <a:spcBef>
                <a:spcPts val="315"/>
              </a:spcBef>
              <a:spcAft>
                <a:spcPts val="0"/>
              </a:spcAft>
              <a:buClr>
                <a:schemeClr val="dk1"/>
              </a:buClr>
              <a:buSzPts val="1800"/>
              <a:buChar char="•"/>
              <a:defRPr/>
            </a:lvl8pPr>
            <a:lvl9pPr marL="4114800" lvl="8" indent="-342900" algn="l">
              <a:lnSpc>
                <a:spcPct val="90000"/>
              </a:lnSpc>
              <a:spcBef>
                <a:spcPts val="315"/>
              </a:spcBef>
              <a:spcAft>
                <a:spcPts val="0"/>
              </a:spcAft>
              <a:buClr>
                <a:schemeClr val="dk1"/>
              </a:buClr>
              <a:buSzPts val="1800"/>
              <a:buChar char="•"/>
              <a:defRPr/>
            </a:lvl9pPr>
          </a:lstStyle>
          <a:p>
            <a:endParaRPr/>
          </a:p>
        </p:txBody>
      </p:sp>
      <p:sp>
        <p:nvSpPr>
          <p:cNvPr id="71" name="Google Shape;71;p26"/>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6"/>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6"/>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7"/>
          <p:cNvSpPr txBox="1">
            <a:spLocks noGrp="1"/>
          </p:cNvSpPr>
          <p:nvPr>
            <p:ph type="title"/>
          </p:nvPr>
        </p:nvSpPr>
        <p:spPr>
          <a:xfrm rot="5400000">
            <a:off x="3208958" y="1400511"/>
            <a:ext cx="3660651" cy="131958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7"/>
          <p:cNvSpPr txBox="1">
            <a:spLocks noGrp="1"/>
          </p:cNvSpPr>
          <p:nvPr>
            <p:ph type="body" idx="1"/>
          </p:nvPr>
        </p:nvSpPr>
        <p:spPr>
          <a:xfrm rot="5400000">
            <a:off x="531540" y="119176"/>
            <a:ext cx="3660651" cy="388225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630"/>
              </a:spcBef>
              <a:spcAft>
                <a:spcPts val="0"/>
              </a:spcAft>
              <a:buClr>
                <a:schemeClr val="dk1"/>
              </a:buClr>
              <a:buSzPts val="1800"/>
              <a:buChar char="•"/>
              <a:defRPr/>
            </a:lvl1pPr>
            <a:lvl2pPr marL="914400" lvl="1" indent="-342900" algn="l">
              <a:lnSpc>
                <a:spcPct val="90000"/>
              </a:lnSpc>
              <a:spcBef>
                <a:spcPts val="315"/>
              </a:spcBef>
              <a:spcAft>
                <a:spcPts val="0"/>
              </a:spcAft>
              <a:buClr>
                <a:schemeClr val="dk1"/>
              </a:buClr>
              <a:buSzPts val="1800"/>
              <a:buChar char="•"/>
              <a:defRPr/>
            </a:lvl2pPr>
            <a:lvl3pPr marL="1371600" lvl="2" indent="-342900" algn="l">
              <a:lnSpc>
                <a:spcPct val="90000"/>
              </a:lnSpc>
              <a:spcBef>
                <a:spcPts val="315"/>
              </a:spcBef>
              <a:spcAft>
                <a:spcPts val="0"/>
              </a:spcAft>
              <a:buClr>
                <a:schemeClr val="dk1"/>
              </a:buClr>
              <a:buSzPts val="1800"/>
              <a:buChar char="•"/>
              <a:defRPr/>
            </a:lvl3pPr>
            <a:lvl4pPr marL="1828800" lvl="3" indent="-342900" algn="l">
              <a:lnSpc>
                <a:spcPct val="90000"/>
              </a:lnSpc>
              <a:spcBef>
                <a:spcPts val="315"/>
              </a:spcBef>
              <a:spcAft>
                <a:spcPts val="0"/>
              </a:spcAft>
              <a:buClr>
                <a:schemeClr val="dk1"/>
              </a:buClr>
              <a:buSzPts val="1800"/>
              <a:buChar char="•"/>
              <a:defRPr/>
            </a:lvl4pPr>
            <a:lvl5pPr marL="2286000" lvl="4" indent="-342900" algn="l">
              <a:lnSpc>
                <a:spcPct val="90000"/>
              </a:lnSpc>
              <a:spcBef>
                <a:spcPts val="315"/>
              </a:spcBef>
              <a:spcAft>
                <a:spcPts val="0"/>
              </a:spcAft>
              <a:buClr>
                <a:schemeClr val="dk1"/>
              </a:buClr>
              <a:buSzPts val="1800"/>
              <a:buChar char="•"/>
              <a:defRPr/>
            </a:lvl5pPr>
            <a:lvl6pPr marL="2743200" lvl="5" indent="-342900" algn="l">
              <a:lnSpc>
                <a:spcPct val="90000"/>
              </a:lnSpc>
              <a:spcBef>
                <a:spcPts val="315"/>
              </a:spcBef>
              <a:spcAft>
                <a:spcPts val="0"/>
              </a:spcAft>
              <a:buClr>
                <a:schemeClr val="dk1"/>
              </a:buClr>
              <a:buSzPts val="1800"/>
              <a:buChar char="•"/>
              <a:defRPr/>
            </a:lvl6pPr>
            <a:lvl7pPr marL="3200400" lvl="6" indent="-342900" algn="l">
              <a:lnSpc>
                <a:spcPct val="90000"/>
              </a:lnSpc>
              <a:spcBef>
                <a:spcPts val="315"/>
              </a:spcBef>
              <a:spcAft>
                <a:spcPts val="0"/>
              </a:spcAft>
              <a:buClr>
                <a:schemeClr val="dk1"/>
              </a:buClr>
              <a:buSzPts val="1800"/>
              <a:buChar char="•"/>
              <a:defRPr/>
            </a:lvl7pPr>
            <a:lvl8pPr marL="3657600" lvl="7" indent="-342900" algn="l">
              <a:lnSpc>
                <a:spcPct val="90000"/>
              </a:lnSpc>
              <a:spcBef>
                <a:spcPts val="315"/>
              </a:spcBef>
              <a:spcAft>
                <a:spcPts val="0"/>
              </a:spcAft>
              <a:buClr>
                <a:schemeClr val="dk1"/>
              </a:buClr>
              <a:buSzPts val="1800"/>
              <a:buChar char="•"/>
              <a:defRPr/>
            </a:lvl8pPr>
            <a:lvl9pPr marL="4114800" lvl="8" indent="-342900" algn="l">
              <a:lnSpc>
                <a:spcPct val="90000"/>
              </a:lnSpc>
              <a:spcBef>
                <a:spcPts val="315"/>
              </a:spcBef>
              <a:spcAft>
                <a:spcPts val="0"/>
              </a:spcAft>
              <a:buClr>
                <a:schemeClr val="dk1"/>
              </a:buClr>
              <a:buSzPts val="1800"/>
              <a:buChar char="•"/>
              <a:defRPr/>
            </a:lvl9pPr>
          </a:lstStyle>
          <a:p>
            <a:endParaRPr/>
          </a:p>
        </p:txBody>
      </p:sp>
      <p:sp>
        <p:nvSpPr>
          <p:cNvPr id="77" name="Google Shape;77;p27"/>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7"/>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7"/>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6"/>
          <p:cNvSpPr txBox="1">
            <a:spLocks noGrp="1"/>
          </p:cNvSpPr>
          <p:nvPr>
            <p:ph type="title"/>
          </p:nvPr>
        </p:nvSpPr>
        <p:spPr>
          <a:xfrm>
            <a:off x="420737" y="229979"/>
            <a:ext cx="5278339" cy="834921"/>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2772"/>
              <a:buFont typeface="Play"/>
              <a:buNone/>
              <a:defRPr sz="2772"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6"/>
          <p:cNvSpPr txBox="1">
            <a:spLocks noGrp="1"/>
          </p:cNvSpPr>
          <p:nvPr>
            <p:ph type="body" idx="1"/>
          </p:nvPr>
        </p:nvSpPr>
        <p:spPr>
          <a:xfrm>
            <a:off x="420737" y="1149890"/>
            <a:ext cx="5278339" cy="2740739"/>
          </a:xfrm>
          <a:prstGeom prst="rect">
            <a:avLst/>
          </a:prstGeom>
          <a:noFill/>
          <a:ln>
            <a:noFill/>
          </a:ln>
        </p:spPr>
        <p:txBody>
          <a:bodyPr spcFirstLastPara="1" wrap="square" lIns="91425" tIns="45700" rIns="91425" bIns="45700" anchor="t" anchorCtr="0">
            <a:normAutofit/>
          </a:bodyPr>
          <a:lstStyle>
            <a:lvl1pPr marL="457200" marR="0" lvl="0" indent="-340614" algn="l" rtl="0">
              <a:lnSpc>
                <a:spcPct val="90000"/>
              </a:lnSpc>
              <a:spcBef>
                <a:spcPts val="630"/>
              </a:spcBef>
              <a:spcAft>
                <a:spcPts val="0"/>
              </a:spcAft>
              <a:buClr>
                <a:schemeClr val="dk1"/>
              </a:buClr>
              <a:buSzPts val="1764"/>
              <a:buFont typeface="Arial"/>
              <a:buChar char="•"/>
              <a:defRPr sz="1764" b="0" i="0" u="none" strike="noStrike" cap="none">
                <a:solidFill>
                  <a:schemeClr val="dk1"/>
                </a:solidFill>
                <a:latin typeface="Arial"/>
                <a:ea typeface="Arial"/>
                <a:cs typeface="Arial"/>
                <a:sym typeface="Arial"/>
              </a:defRPr>
            </a:lvl1pPr>
            <a:lvl2pPr marL="914400" marR="0" lvl="1" indent="-324612" algn="l" rtl="0">
              <a:lnSpc>
                <a:spcPct val="90000"/>
              </a:lnSpc>
              <a:spcBef>
                <a:spcPts val="315"/>
              </a:spcBef>
              <a:spcAft>
                <a:spcPts val="0"/>
              </a:spcAft>
              <a:buClr>
                <a:schemeClr val="dk1"/>
              </a:buClr>
              <a:buSzPts val="1512"/>
              <a:buFont typeface="Arial"/>
              <a:buChar char="•"/>
              <a:defRPr sz="1512" b="0" i="0" u="none" strike="noStrike" cap="none">
                <a:solidFill>
                  <a:schemeClr val="dk1"/>
                </a:solidFill>
                <a:latin typeface="Arial"/>
                <a:ea typeface="Arial"/>
                <a:cs typeface="Arial"/>
                <a:sym typeface="Arial"/>
              </a:defRPr>
            </a:lvl2pPr>
            <a:lvl3pPr marL="1371600" marR="0" lvl="2" indent="-308610" algn="l" rtl="0">
              <a:lnSpc>
                <a:spcPct val="90000"/>
              </a:lnSpc>
              <a:spcBef>
                <a:spcPts val="315"/>
              </a:spcBef>
              <a:spcAft>
                <a:spcPts val="0"/>
              </a:spcAft>
              <a:buClr>
                <a:schemeClr val="dk1"/>
              </a:buClr>
              <a:buSzPts val="1260"/>
              <a:buFont typeface="Arial"/>
              <a:buChar char="•"/>
              <a:defRPr sz="1260" b="0" i="0" u="none" strike="noStrike" cap="none">
                <a:solidFill>
                  <a:schemeClr val="dk1"/>
                </a:solidFill>
                <a:latin typeface="Arial"/>
                <a:ea typeface="Arial"/>
                <a:cs typeface="Arial"/>
                <a:sym typeface="Arial"/>
              </a:defRPr>
            </a:lvl3pPr>
            <a:lvl4pPr marL="1828800" marR="0" lvl="3" indent="-300608" algn="l" rtl="0">
              <a:lnSpc>
                <a:spcPct val="90000"/>
              </a:lnSpc>
              <a:spcBef>
                <a:spcPts val="315"/>
              </a:spcBef>
              <a:spcAft>
                <a:spcPts val="0"/>
              </a:spcAft>
              <a:buClr>
                <a:schemeClr val="dk1"/>
              </a:buClr>
              <a:buSzPts val="1134"/>
              <a:buFont typeface="Arial"/>
              <a:buChar char="•"/>
              <a:defRPr sz="1134" b="0" i="0" u="none" strike="noStrike" cap="none">
                <a:solidFill>
                  <a:schemeClr val="dk1"/>
                </a:solidFill>
                <a:latin typeface="Arial"/>
                <a:ea typeface="Arial"/>
                <a:cs typeface="Arial"/>
                <a:sym typeface="Arial"/>
              </a:defRPr>
            </a:lvl4pPr>
            <a:lvl5pPr marL="2286000" marR="0" lvl="4" indent="-300608" algn="l" rtl="0">
              <a:lnSpc>
                <a:spcPct val="90000"/>
              </a:lnSpc>
              <a:spcBef>
                <a:spcPts val="315"/>
              </a:spcBef>
              <a:spcAft>
                <a:spcPts val="0"/>
              </a:spcAft>
              <a:buClr>
                <a:schemeClr val="dk1"/>
              </a:buClr>
              <a:buSzPts val="1134"/>
              <a:buFont typeface="Arial"/>
              <a:buChar char="•"/>
              <a:defRPr sz="1134" b="0" i="0" u="none" strike="noStrike" cap="none">
                <a:solidFill>
                  <a:schemeClr val="dk1"/>
                </a:solidFill>
                <a:latin typeface="Arial"/>
                <a:ea typeface="Arial"/>
                <a:cs typeface="Arial"/>
                <a:sym typeface="Arial"/>
              </a:defRPr>
            </a:lvl5pPr>
            <a:lvl6pPr marL="2743200" marR="0" lvl="5" indent="-300608" algn="l" rtl="0">
              <a:lnSpc>
                <a:spcPct val="90000"/>
              </a:lnSpc>
              <a:spcBef>
                <a:spcPts val="315"/>
              </a:spcBef>
              <a:spcAft>
                <a:spcPts val="0"/>
              </a:spcAft>
              <a:buClr>
                <a:schemeClr val="dk1"/>
              </a:buClr>
              <a:buSzPts val="1134"/>
              <a:buFont typeface="Arial"/>
              <a:buChar char="•"/>
              <a:defRPr sz="1134" b="0" i="0" u="none" strike="noStrike" cap="none">
                <a:solidFill>
                  <a:schemeClr val="dk1"/>
                </a:solidFill>
                <a:latin typeface="Arial"/>
                <a:ea typeface="Arial"/>
                <a:cs typeface="Arial"/>
                <a:sym typeface="Arial"/>
              </a:defRPr>
            </a:lvl6pPr>
            <a:lvl7pPr marL="3200400" marR="0" lvl="6" indent="-300608" algn="l" rtl="0">
              <a:lnSpc>
                <a:spcPct val="90000"/>
              </a:lnSpc>
              <a:spcBef>
                <a:spcPts val="315"/>
              </a:spcBef>
              <a:spcAft>
                <a:spcPts val="0"/>
              </a:spcAft>
              <a:buClr>
                <a:schemeClr val="dk1"/>
              </a:buClr>
              <a:buSzPts val="1134"/>
              <a:buFont typeface="Arial"/>
              <a:buChar char="•"/>
              <a:defRPr sz="1134" b="0" i="0" u="none" strike="noStrike" cap="none">
                <a:solidFill>
                  <a:schemeClr val="dk1"/>
                </a:solidFill>
                <a:latin typeface="Arial"/>
                <a:ea typeface="Arial"/>
                <a:cs typeface="Arial"/>
                <a:sym typeface="Arial"/>
              </a:defRPr>
            </a:lvl7pPr>
            <a:lvl8pPr marL="3657600" marR="0" lvl="7" indent="-300609" algn="l" rtl="0">
              <a:lnSpc>
                <a:spcPct val="90000"/>
              </a:lnSpc>
              <a:spcBef>
                <a:spcPts val="315"/>
              </a:spcBef>
              <a:spcAft>
                <a:spcPts val="0"/>
              </a:spcAft>
              <a:buClr>
                <a:schemeClr val="dk1"/>
              </a:buClr>
              <a:buSzPts val="1134"/>
              <a:buFont typeface="Arial"/>
              <a:buChar char="•"/>
              <a:defRPr sz="1134" b="0" i="0" u="none" strike="noStrike" cap="none">
                <a:solidFill>
                  <a:schemeClr val="dk1"/>
                </a:solidFill>
                <a:latin typeface="Arial"/>
                <a:ea typeface="Arial"/>
                <a:cs typeface="Arial"/>
                <a:sym typeface="Arial"/>
              </a:defRPr>
            </a:lvl8pPr>
            <a:lvl9pPr marL="4114800" marR="0" lvl="8" indent="-300609" algn="l" rtl="0">
              <a:lnSpc>
                <a:spcPct val="90000"/>
              </a:lnSpc>
              <a:spcBef>
                <a:spcPts val="315"/>
              </a:spcBef>
              <a:spcAft>
                <a:spcPts val="0"/>
              </a:spcAft>
              <a:buClr>
                <a:schemeClr val="dk1"/>
              </a:buClr>
              <a:buSzPts val="1134"/>
              <a:buFont typeface="Arial"/>
              <a:buChar char="•"/>
              <a:defRPr sz="1134" b="0" i="0" u="none" strike="noStrike" cap="none">
                <a:solidFill>
                  <a:schemeClr val="dk1"/>
                </a:solidFill>
                <a:latin typeface="Arial"/>
                <a:ea typeface="Arial"/>
                <a:cs typeface="Arial"/>
                <a:sym typeface="Arial"/>
              </a:defRPr>
            </a:lvl9pPr>
          </a:lstStyle>
          <a:p>
            <a:endParaRPr/>
          </a:p>
        </p:txBody>
      </p:sp>
      <p:sp>
        <p:nvSpPr>
          <p:cNvPr id="8" name="Google Shape;8;p16"/>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756"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9" name="Google Shape;9;p16"/>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756"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0" name="Google Shape;10;p16"/>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756" b="0" i="0" u="none" strike="noStrike" cap="none">
                <a:solidFill>
                  <a:srgbClr val="757575"/>
                </a:solidFill>
                <a:latin typeface="Arial"/>
                <a:ea typeface="Arial"/>
                <a:cs typeface="Arial"/>
                <a:sym typeface="Arial"/>
              </a:defRPr>
            </a:lvl1pPr>
            <a:lvl2pPr marL="0" marR="0" lvl="1" indent="0" algn="r" rtl="0">
              <a:spcBef>
                <a:spcPts val="0"/>
              </a:spcBef>
              <a:buNone/>
              <a:defRPr sz="756" b="0" i="0" u="none" strike="noStrike" cap="none">
                <a:solidFill>
                  <a:srgbClr val="757575"/>
                </a:solidFill>
                <a:latin typeface="Arial"/>
                <a:ea typeface="Arial"/>
                <a:cs typeface="Arial"/>
                <a:sym typeface="Arial"/>
              </a:defRPr>
            </a:lvl2pPr>
            <a:lvl3pPr marL="0" marR="0" lvl="2" indent="0" algn="r" rtl="0">
              <a:spcBef>
                <a:spcPts val="0"/>
              </a:spcBef>
              <a:buNone/>
              <a:defRPr sz="756" b="0" i="0" u="none" strike="noStrike" cap="none">
                <a:solidFill>
                  <a:srgbClr val="757575"/>
                </a:solidFill>
                <a:latin typeface="Arial"/>
                <a:ea typeface="Arial"/>
                <a:cs typeface="Arial"/>
                <a:sym typeface="Arial"/>
              </a:defRPr>
            </a:lvl3pPr>
            <a:lvl4pPr marL="0" marR="0" lvl="3" indent="0" algn="r" rtl="0">
              <a:spcBef>
                <a:spcPts val="0"/>
              </a:spcBef>
              <a:buNone/>
              <a:defRPr sz="756" b="0" i="0" u="none" strike="noStrike" cap="none">
                <a:solidFill>
                  <a:srgbClr val="757575"/>
                </a:solidFill>
                <a:latin typeface="Arial"/>
                <a:ea typeface="Arial"/>
                <a:cs typeface="Arial"/>
                <a:sym typeface="Arial"/>
              </a:defRPr>
            </a:lvl4pPr>
            <a:lvl5pPr marL="0" marR="0" lvl="4" indent="0" algn="r" rtl="0">
              <a:spcBef>
                <a:spcPts val="0"/>
              </a:spcBef>
              <a:buNone/>
              <a:defRPr sz="756" b="0" i="0" u="none" strike="noStrike" cap="none">
                <a:solidFill>
                  <a:srgbClr val="757575"/>
                </a:solidFill>
                <a:latin typeface="Arial"/>
                <a:ea typeface="Arial"/>
                <a:cs typeface="Arial"/>
                <a:sym typeface="Arial"/>
              </a:defRPr>
            </a:lvl5pPr>
            <a:lvl6pPr marL="0" marR="0" lvl="5" indent="0" algn="r" rtl="0">
              <a:spcBef>
                <a:spcPts val="0"/>
              </a:spcBef>
              <a:buNone/>
              <a:defRPr sz="756" b="0" i="0" u="none" strike="noStrike" cap="none">
                <a:solidFill>
                  <a:srgbClr val="757575"/>
                </a:solidFill>
                <a:latin typeface="Arial"/>
                <a:ea typeface="Arial"/>
                <a:cs typeface="Arial"/>
                <a:sym typeface="Arial"/>
              </a:defRPr>
            </a:lvl6pPr>
            <a:lvl7pPr marL="0" marR="0" lvl="6" indent="0" algn="r" rtl="0">
              <a:spcBef>
                <a:spcPts val="0"/>
              </a:spcBef>
              <a:buNone/>
              <a:defRPr sz="756" b="0" i="0" u="none" strike="noStrike" cap="none">
                <a:solidFill>
                  <a:srgbClr val="757575"/>
                </a:solidFill>
                <a:latin typeface="Arial"/>
                <a:ea typeface="Arial"/>
                <a:cs typeface="Arial"/>
                <a:sym typeface="Arial"/>
              </a:defRPr>
            </a:lvl7pPr>
            <a:lvl8pPr marL="0" marR="0" lvl="7" indent="0" algn="r" rtl="0">
              <a:spcBef>
                <a:spcPts val="0"/>
              </a:spcBef>
              <a:buNone/>
              <a:defRPr sz="756" b="0" i="0" u="none" strike="noStrike" cap="none">
                <a:solidFill>
                  <a:srgbClr val="757575"/>
                </a:solidFill>
                <a:latin typeface="Arial"/>
                <a:ea typeface="Arial"/>
                <a:cs typeface="Arial"/>
                <a:sym typeface="Arial"/>
              </a:defRPr>
            </a:lvl8pPr>
            <a:lvl9pPr marL="0" marR="0" lvl="8" indent="0" algn="r" rtl="0">
              <a:spcBef>
                <a:spcPts val="0"/>
              </a:spcBef>
              <a:buNone/>
              <a:defRPr sz="756"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www.gov.uk/government/publications/pe-and-sport-premium-conditions-of-grant-2025-to-2026" TargetMode="External"/><Relationship Id="rId4" Type="http://schemas.openxmlformats.org/officeDocument/2006/relationships/hyperlink" Target="https://www.gov.uk/government/publications/pe-and-sport-premium-for-primary-school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swimming.org/schools/"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descr="A collage of children playing basketball&#10;&#10;AI-generated content may be incorrect."/>
          <p:cNvPicPr preferRelativeResize="0"/>
          <p:nvPr/>
        </p:nvPicPr>
        <p:blipFill rotWithShape="1">
          <a:blip r:embed="rId3">
            <a:alphaModFix/>
          </a:blip>
          <a:srcRect/>
          <a:stretch/>
        </p:blipFill>
        <p:spPr>
          <a:xfrm>
            <a:off x="4333" y="0"/>
            <a:ext cx="6111146" cy="431958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pic>
        <p:nvPicPr>
          <p:cNvPr id="89" name="Google Shape;89;p2" descr="A screenshot of a computer&#10;&#10;AI-generated content may be incorrect."/>
          <p:cNvPicPr preferRelativeResize="0"/>
          <p:nvPr/>
        </p:nvPicPr>
        <p:blipFill rotWithShape="1">
          <a:blip r:embed="rId3">
            <a:alphaModFix/>
          </a:blip>
          <a:srcRect/>
          <a:stretch/>
        </p:blipFill>
        <p:spPr>
          <a:xfrm>
            <a:off x="0" y="-2948"/>
            <a:ext cx="6154057" cy="4325484"/>
          </a:xfrm>
          <a:prstGeom prst="rect">
            <a:avLst/>
          </a:prstGeom>
          <a:noFill/>
          <a:ln>
            <a:noFill/>
          </a:ln>
        </p:spPr>
      </p:pic>
      <p:sp>
        <p:nvSpPr>
          <p:cNvPr id="90" name="Google Shape;90;p2"/>
          <p:cNvSpPr txBox="1"/>
          <p:nvPr/>
        </p:nvSpPr>
        <p:spPr>
          <a:xfrm>
            <a:off x="241825" y="211597"/>
            <a:ext cx="3559359"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PE and sport premium monitoring and tracking form </a:t>
            </a:r>
            <a:endParaRPr sz="1200" b="1">
              <a:solidFill>
                <a:schemeClr val="dk1"/>
              </a:solidFill>
              <a:latin typeface="Calibri"/>
              <a:ea typeface="Calibri"/>
              <a:cs typeface="Calibri"/>
              <a:sym typeface="Calibri"/>
            </a:endParaRPr>
          </a:p>
        </p:txBody>
      </p:sp>
      <p:sp>
        <p:nvSpPr>
          <p:cNvPr id="91" name="Google Shape;91;p2"/>
          <p:cNvSpPr txBox="1"/>
          <p:nvPr/>
        </p:nvSpPr>
        <p:spPr>
          <a:xfrm>
            <a:off x="241825" y="693328"/>
            <a:ext cx="5787500" cy="3424476"/>
          </a:xfrm>
          <a:prstGeom prst="rect">
            <a:avLst/>
          </a:prstGeom>
          <a:solidFill>
            <a:srgbClr val="FFFFFF"/>
          </a:solidFill>
          <a:ln w="9525"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171450" marR="41910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endParaRPr/>
          </a:p>
          <a:p>
            <a:pPr marL="171450" marR="41910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The template is a working document that you can amend and update during the year.</a:t>
            </a:r>
            <a:endParaRPr/>
          </a:p>
          <a:p>
            <a:pPr marL="171450" marR="41910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Before you decide how you are going to use the funding for this academic year you should reflect and evaluate the impact of your use of you PE and sport premium funding in 2024/25.</a:t>
            </a:r>
            <a:endParaRPr/>
          </a:p>
          <a:p>
            <a:pPr marL="171450" marR="41910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You should use your evaluation of last year’s funding to help you decide what to do this academic year, how you will do it, and what impact you expect it to have. </a:t>
            </a:r>
            <a:endParaRPr/>
          </a:p>
          <a:p>
            <a:pPr marL="171450" marR="41910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All spending of the funding must conform with the terms outlined in the conditions of grant </a:t>
            </a:r>
            <a:endParaRPr/>
          </a:p>
          <a:p>
            <a:pPr marL="171450" marR="41910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endParaRPr/>
          </a:p>
          <a:p>
            <a:pPr marL="171450" marR="41910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To ensure funding is used effectively and based on your school’s needs; guidance and examples of best practice across schools can be found here. </a:t>
            </a:r>
            <a:endParaRPr/>
          </a:p>
          <a:p>
            <a:pPr marL="171450" marR="41910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You must use the funding to make additional and sustainable improvements to the PE and sport in your school. </a:t>
            </a:r>
            <a:endParaRPr/>
          </a:p>
          <a:p>
            <a:pPr marL="171450" marR="41910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You must develop and add to the PESSPA activities that your school already offers.</a:t>
            </a:r>
            <a:endParaRPr/>
          </a:p>
          <a:p>
            <a:pPr marL="0" marR="312420" lvl="0" indent="0" algn="l" rtl="0">
              <a:lnSpc>
                <a:spcPct val="124000"/>
              </a:lnSpc>
              <a:spcBef>
                <a:spcPts val="5"/>
              </a:spcBef>
              <a:spcAft>
                <a:spcPts val="0"/>
              </a:spcAft>
              <a:buClr>
                <a:schemeClr val="dk1"/>
              </a:buClr>
              <a:buSzPts val="850"/>
              <a:buFont typeface="Arial"/>
              <a:buNone/>
            </a:pPr>
            <a:endParaRPr sz="850">
              <a:solidFill>
                <a:schemeClr val="dk1"/>
              </a:solidFill>
              <a:latin typeface="Calibri"/>
              <a:ea typeface="Calibri"/>
              <a:cs typeface="Calibri"/>
              <a:sym typeface="Calibri"/>
            </a:endParaRPr>
          </a:p>
          <a:p>
            <a:pPr marL="73025" marR="312420" lvl="0" indent="0" algn="l" rtl="0">
              <a:lnSpc>
                <a:spcPct val="124000"/>
              </a:lnSpc>
              <a:spcBef>
                <a:spcPts val="5"/>
              </a:spcBef>
              <a:spcAft>
                <a:spcPts val="0"/>
              </a:spcAft>
              <a:buClr>
                <a:schemeClr val="dk1"/>
              </a:buClr>
              <a:buSzPts val="850"/>
              <a:buFont typeface="Calibri"/>
              <a:buNone/>
            </a:pPr>
            <a:r>
              <a:rPr lang="en-US" sz="850" b="1">
                <a:solidFill>
                  <a:schemeClr val="dk1"/>
                </a:solidFill>
                <a:latin typeface="Calibri"/>
                <a:ea typeface="Calibri"/>
                <a:cs typeface="Calibri"/>
                <a:sym typeface="Calibri"/>
              </a:rPr>
              <a:t>Useful Links:</a:t>
            </a:r>
            <a:endParaRPr sz="850" b="1">
              <a:solidFill>
                <a:schemeClr val="dk1"/>
              </a:solidFill>
              <a:latin typeface="Calibri"/>
              <a:ea typeface="Calibri"/>
              <a:cs typeface="Calibri"/>
              <a:sym typeface="Calibri"/>
            </a:endParaRPr>
          </a:p>
          <a:p>
            <a:pPr marL="244475" marR="312420" lvl="0" indent="-171450" algn="l" rtl="0">
              <a:lnSpc>
                <a:spcPct val="124000"/>
              </a:lnSpc>
              <a:spcBef>
                <a:spcPts val="5"/>
              </a:spcBef>
              <a:spcAft>
                <a:spcPts val="0"/>
              </a:spcAft>
              <a:buClr>
                <a:schemeClr val="dk1"/>
              </a:buClr>
              <a:buSzPts val="900"/>
              <a:buFont typeface="Arial"/>
              <a:buChar char="•"/>
            </a:pPr>
            <a:r>
              <a:rPr lang="en-US" sz="900" u="sng">
                <a:solidFill>
                  <a:schemeClr val="dk1"/>
                </a:solidFill>
                <a:latin typeface="Calibri"/>
                <a:ea typeface="Calibri"/>
                <a:cs typeface="Calibri"/>
                <a:sym typeface="Calibri"/>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PE and sport premium for primary schools - GOV.UK</a:t>
            </a:r>
            <a:endParaRPr sz="900">
              <a:solidFill>
                <a:schemeClr val="dk1"/>
              </a:solidFill>
              <a:latin typeface="Calibri"/>
              <a:ea typeface="Calibri"/>
              <a:cs typeface="Calibri"/>
              <a:sym typeface="Calibri"/>
            </a:endParaRPr>
          </a:p>
          <a:p>
            <a:pPr marL="244475" marR="312420" lvl="0" indent="-171450" algn="l" rtl="0">
              <a:lnSpc>
                <a:spcPct val="124000"/>
              </a:lnSpc>
              <a:spcBef>
                <a:spcPts val="5"/>
              </a:spcBef>
              <a:spcAft>
                <a:spcPts val="0"/>
              </a:spcAft>
              <a:buClr>
                <a:schemeClr val="dk1"/>
              </a:buClr>
              <a:buSzPts val="900"/>
              <a:buFont typeface="Arial"/>
              <a:buChar char="•"/>
            </a:pPr>
            <a:r>
              <a:rPr lang="en-US" sz="900" u="sng">
                <a:solidFill>
                  <a:schemeClr val="dk1"/>
                </a:solidFill>
                <a:latin typeface="Calibri"/>
                <a:ea typeface="Calibri"/>
                <a:cs typeface="Calibri"/>
                <a:sym typeface="Calibri"/>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PE and sport premium: conditions of grant 2025 to 2026 - GOV.UK</a:t>
            </a:r>
            <a:endParaRPr sz="85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3" descr="A screenshot of a computer&#10;&#10;AI-generated content may be incorrect."/>
          <p:cNvPicPr preferRelativeResize="0"/>
          <p:nvPr/>
        </p:nvPicPr>
        <p:blipFill rotWithShape="1">
          <a:blip r:embed="rId3">
            <a:alphaModFix/>
          </a:blip>
          <a:srcRect/>
          <a:stretch/>
        </p:blipFill>
        <p:spPr>
          <a:xfrm>
            <a:off x="-16769" y="0"/>
            <a:ext cx="6173264" cy="4322536"/>
          </a:xfrm>
          <a:prstGeom prst="rect">
            <a:avLst/>
          </a:prstGeom>
          <a:noFill/>
          <a:ln>
            <a:noFill/>
          </a:ln>
        </p:spPr>
      </p:pic>
      <p:sp>
        <p:nvSpPr>
          <p:cNvPr id="97" name="Google Shape;97;p3"/>
          <p:cNvSpPr txBox="1"/>
          <p:nvPr/>
        </p:nvSpPr>
        <p:spPr>
          <a:xfrm>
            <a:off x="241825" y="226711"/>
            <a:ext cx="3559359"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Review of the last academic year (2024/2025)</a:t>
            </a:r>
            <a:endParaRPr/>
          </a:p>
        </p:txBody>
      </p:sp>
      <p:sp>
        <p:nvSpPr>
          <p:cNvPr id="98" name="Google Shape;98;p3"/>
          <p:cNvSpPr txBox="1"/>
          <p:nvPr/>
        </p:nvSpPr>
        <p:spPr>
          <a:xfrm>
            <a:off x="241825" y="635438"/>
            <a:ext cx="5684413" cy="89313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Arial"/>
                <a:ea typeface="Arial"/>
                <a:cs typeface="Arial"/>
                <a:sym typeface="Arial"/>
              </a:rPr>
              <a:t>Take some time to reflect on your intent, implementation and impact from last academic year to celebrate your wins but to also think about improvements for the year ahead.</a:t>
            </a:r>
            <a:endParaRPr/>
          </a:p>
          <a:p>
            <a:pPr marL="171450" marR="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Arial"/>
                <a:ea typeface="Arial"/>
                <a:cs typeface="Arial"/>
                <a:sym typeface="Arial"/>
              </a:rPr>
              <a:t>You do not need to complete every box. Just record the information that is key to your school's priorities and areas of focus.</a:t>
            </a:r>
            <a:endParaRPr/>
          </a:p>
          <a:p>
            <a:pPr marL="0" marR="0" lvl="0" indent="0" algn="l" rtl="0">
              <a:lnSpc>
                <a:spcPct val="124000"/>
              </a:lnSpc>
              <a:spcBef>
                <a:spcPts val="0"/>
              </a:spcBef>
              <a:spcAft>
                <a:spcPts val="0"/>
              </a:spcAft>
              <a:buNone/>
            </a:pPr>
            <a:r>
              <a:rPr lang="en-US" sz="850" b="1" i="1">
                <a:solidFill>
                  <a:schemeClr val="dk1"/>
                </a:solidFill>
                <a:latin typeface="Arial"/>
                <a:ea typeface="Arial"/>
                <a:cs typeface="Arial"/>
                <a:sym typeface="Arial"/>
              </a:rPr>
              <a:t>Remember</a:t>
            </a:r>
            <a:r>
              <a:rPr lang="en-US" sz="850" i="1">
                <a:solidFill>
                  <a:schemeClr val="dk1"/>
                </a:solidFill>
                <a:latin typeface="Arial"/>
                <a:ea typeface="Arial"/>
                <a:cs typeface="Arial"/>
                <a:sym typeface="Arial"/>
              </a:rPr>
              <a:t> - Be clear about how you focused spending on key groups such as SEND, girls and disadvantaged pupils. </a:t>
            </a:r>
            <a:endParaRPr/>
          </a:p>
        </p:txBody>
      </p:sp>
      <p:graphicFrame>
        <p:nvGraphicFramePr>
          <p:cNvPr id="99" name="Google Shape;99;p3"/>
          <p:cNvGraphicFramePr/>
          <p:nvPr/>
        </p:nvGraphicFramePr>
        <p:xfrm>
          <a:off x="298297" y="1672070"/>
          <a:ext cx="5530100" cy="2420840"/>
        </p:xfrm>
        <a:graphic>
          <a:graphicData uri="http://schemas.openxmlformats.org/drawingml/2006/table">
            <a:tbl>
              <a:tblPr firstRow="1" bandRow="1">
                <a:noFill/>
                <a:tableStyleId>{B900324F-6B58-44B4-A421-FDAD2AA96A83}</a:tableStyleId>
              </a:tblPr>
              <a:tblGrid>
                <a:gridCol w="1711975">
                  <a:extLst>
                    <a:ext uri="{9D8B030D-6E8A-4147-A177-3AD203B41FA5}">
                      <a16:colId xmlns:a16="http://schemas.microsoft.com/office/drawing/2014/main" val="20000"/>
                    </a:ext>
                  </a:extLst>
                </a:gridCol>
                <a:gridCol w="2010275">
                  <a:extLst>
                    <a:ext uri="{9D8B030D-6E8A-4147-A177-3AD203B41FA5}">
                      <a16:colId xmlns:a16="http://schemas.microsoft.com/office/drawing/2014/main" val="20001"/>
                    </a:ext>
                  </a:extLst>
                </a:gridCol>
                <a:gridCol w="1807850">
                  <a:extLst>
                    <a:ext uri="{9D8B030D-6E8A-4147-A177-3AD203B41FA5}">
                      <a16:colId xmlns:a16="http://schemas.microsoft.com/office/drawing/2014/main" val="20002"/>
                    </a:ext>
                  </a:extLst>
                </a:gridCol>
              </a:tblGrid>
              <a:tr h="226250">
                <a:tc>
                  <a:txBody>
                    <a:bodyPr/>
                    <a:lstStyle/>
                    <a:p>
                      <a:pPr marL="0" marR="0" lvl="0" indent="0" algn="l" rtl="0">
                        <a:lnSpc>
                          <a:spcPct val="100000"/>
                        </a:lnSpc>
                        <a:spcBef>
                          <a:spcPts val="0"/>
                        </a:spcBef>
                        <a:spcAft>
                          <a:spcPts val="0"/>
                        </a:spcAft>
                        <a:buClr>
                          <a:srgbClr val="000000"/>
                        </a:buClr>
                        <a:buSzPts val="700"/>
                        <a:buFont typeface="Calibri"/>
                        <a:buNone/>
                      </a:pPr>
                      <a:r>
                        <a:rPr lang="en-US" sz="700" u="sng" strike="noStrike" cap="none">
                          <a:solidFill>
                            <a:srgbClr val="000000"/>
                          </a:solidFill>
                          <a:latin typeface="Calibri"/>
                          <a:ea typeface="Calibri"/>
                          <a:cs typeface="Calibri"/>
                          <a:sym typeface="Calibri"/>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Swimming and Water Safety</a:t>
                      </a:r>
                      <a:endParaRPr sz="700" u="none" strike="noStrike" cap="none">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u="none" strike="noStrike" cap="none">
                          <a:solidFill>
                            <a:srgbClr val="000000"/>
                          </a:solidFill>
                          <a:latin typeface="Calibri"/>
                          <a:ea typeface="Calibri"/>
                          <a:cs typeface="Calibri"/>
                          <a:sym typeface="Calibri"/>
                        </a:rPr>
                        <a:t>What went well? Supporting evidence?</a:t>
                      </a:r>
                      <a:r>
                        <a:rPr lang="en-US" sz="700" u="none" strike="noStrike" cap="none">
                          <a:solidFill>
                            <a:srgbClr val="000000"/>
                          </a:solidFill>
                          <a:latin typeface="Calibri"/>
                          <a:ea typeface="Calibri"/>
                          <a:cs typeface="Calibri"/>
                          <a:sym typeface="Calibri"/>
                        </a:rPr>
                        <a:t> </a:t>
                      </a:r>
                      <a:endParaRPr sz="700" u="none" strike="noStrike" cap="none">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u="none" strike="noStrike" cap="none">
                          <a:solidFill>
                            <a:srgbClr val="000000"/>
                          </a:solidFill>
                          <a:latin typeface="Calibri"/>
                          <a:ea typeface="Calibri"/>
                          <a:cs typeface="Calibri"/>
                          <a:sym typeface="Calibri"/>
                        </a:rPr>
                        <a:t>What didn't go well? Supporting evidence? </a:t>
                      </a:r>
                      <a:endParaRPr sz="700" u="none" strike="noStrike" cap="none">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chemeClr val="dk1"/>
                        </a:buClr>
                        <a:buSzPts val="700"/>
                        <a:buFont typeface="Calibri"/>
                        <a:buNone/>
                      </a:pPr>
                      <a:r>
                        <a:rPr lang="en-US" sz="700" b="1" u="none" strike="noStrike" cap="none">
                          <a:latin typeface="Calibri"/>
                          <a:ea typeface="Calibri"/>
                          <a:cs typeface="Calibri"/>
                          <a:sym typeface="Calibri"/>
                        </a:rPr>
                        <a:t>1. </a:t>
                      </a:r>
                      <a:r>
                        <a:rPr lang="en-US" sz="700" u="none" strike="noStrike" cap="none">
                          <a:latin typeface="Calibri"/>
                          <a:ea typeface="Calibri"/>
                          <a:cs typeface="Calibri"/>
                          <a:sym typeface="Calibri"/>
                        </a:rPr>
                        <a:t>Swim competently, confidently and proficiently over a distance of at least 25 metres</a:t>
                      </a:r>
                      <a:endParaRPr sz="700" u="none" strike="noStrike" cap="none">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457200" lvl="0" indent="-273050" algn="l" rtl="0">
                        <a:spcBef>
                          <a:spcPts val="0"/>
                        </a:spcBef>
                        <a:spcAft>
                          <a:spcPts val="0"/>
                        </a:spcAft>
                        <a:buClr>
                          <a:schemeClr val="dk1"/>
                        </a:buClr>
                        <a:buSzPts val="700"/>
                        <a:buChar char="●"/>
                      </a:pPr>
                      <a:r>
                        <a:rPr lang="en-US" sz="700">
                          <a:latin typeface="Arial"/>
                          <a:ea typeface="Arial"/>
                          <a:cs typeface="Arial"/>
                          <a:sym typeface="Arial"/>
                        </a:rPr>
                        <a:t>UKS2 Swimming: 83% achieved 25m</a:t>
                      </a:r>
                      <a:endParaRPr sz="700">
                        <a:latin typeface="Arial"/>
                        <a:ea typeface="Arial"/>
                        <a:cs typeface="Arial"/>
                        <a:sym typeface="Arial"/>
                      </a:endParaRPr>
                    </a:p>
                    <a:p>
                      <a:pPr marL="457200" lvl="0" indent="-273050" algn="l" rtl="0">
                        <a:spcBef>
                          <a:spcPts val="0"/>
                        </a:spcBef>
                        <a:spcAft>
                          <a:spcPts val="0"/>
                        </a:spcAft>
                        <a:buSzPts val="700"/>
                        <a:buFont typeface="Arial"/>
                        <a:buChar char="●"/>
                      </a:pPr>
                      <a:r>
                        <a:rPr lang="en-US" sz="700">
                          <a:latin typeface="Arial"/>
                          <a:ea typeface="Arial"/>
                          <a:cs typeface="Arial"/>
                          <a:sym typeface="Arial"/>
                        </a:rPr>
                        <a:t>1% increase from the previous year </a:t>
                      </a:r>
                      <a:endParaRPr sz="700">
                        <a:latin typeface="Arial"/>
                        <a:ea typeface="Arial"/>
                        <a:cs typeface="Arial"/>
                        <a:sym typeface="Arial"/>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370850">
                <a:tc>
                  <a:txBody>
                    <a:bodyPr/>
                    <a:lstStyle/>
                    <a:p>
                      <a:pPr marL="0" marR="0" lvl="0" indent="0" algn="l" rtl="0">
                        <a:lnSpc>
                          <a:spcPct val="100000"/>
                        </a:lnSpc>
                        <a:spcBef>
                          <a:spcPts val="0"/>
                        </a:spcBef>
                        <a:spcAft>
                          <a:spcPts val="0"/>
                        </a:spcAft>
                        <a:buClr>
                          <a:schemeClr val="dk1"/>
                        </a:buClr>
                        <a:buSzPts val="700"/>
                        <a:buFont typeface="Calibri"/>
                        <a:buNone/>
                      </a:pPr>
                      <a:r>
                        <a:rPr lang="en-US" sz="700" b="1">
                          <a:latin typeface="Calibri"/>
                          <a:ea typeface="Calibri"/>
                          <a:cs typeface="Calibri"/>
                          <a:sym typeface="Calibri"/>
                        </a:rPr>
                        <a:t>2. </a:t>
                      </a:r>
                      <a:r>
                        <a:rPr lang="en-US" sz="700">
                          <a:latin typeface="Calibri"/>
                          <a:ea typeface="Calibri"/>
                          <a:cs typeface="Calibri"/>
                          <a:sym typeface="Calibri"/>
                        </a:rPr>
                        <a:t>Use a range of strokes effectively (for example, front crawl, backstroke and breaststroke)</a:t>
                      </a: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457200" lvl="0" indent="-273050" algn="l" rtl="0">
                        <a:spcBef>
                          <a:spcPts val="0"/>
                        </a:spcBef>
                        <a:spcAft>
                          <a:spcPts val="0"/>
                        </a:spcAft>
                        <a:buClr>
                          <a:schemeClr val="dk1"/>
                        </a:buClr>
                        <a:buSzPts val="700"/>
                        <a:buChar char="●"/>
                      </a:pPr>
                      <a:r>
                        <a:rPr lang="en-US" sz="700">
                          <a:latin typeface="Arial"/>
                          <a:ea typeface="Arial"/>
                          <a:cs typeface="Arial"/>
                          <a:sym typeface="Arial"/>
                        </a:rPr>
                        <a:t>UKS2 Swimming: 83% used a range of strokes effectively </a:t>
                      </a:r>
                      <a:endParaRPr/>
                    </a:p>
                    <a:p>
                      <a:pPr marL="0" marR="0" lvl="0" indent="0" algn="l" rtl="0">
                        <a:spcBef>
                          <a:spcPts val="0"/>
                        </a:spcBef>
                        <a:spcAft>
                          <a:spcPts val="0"/>
                        </a:spcAft>
                        <a:buNone/>
                      </a:pP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lvl="0" indent="0" algn="l" rtl="0">
                        <a:spcBef>
                          <a:spcPts val="0"/>
                        </a:spcBef>
                        <a:spcAft>
                          <a:spcPts val="0"/>
                        </a:spcAft>
                        <a:buNone/>
                      </a:pP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370850">
                <a:tc>
                  <a:txBody>
                    <a:bodyPr/>
                    <a:lstStyle/>
                    <a:p>
                      <a:pPr marL="0" marR="0" lvl="0" indent="0" algn="l" rtl="0">
                        <a:lnSpc>
                          <a:spcPct val="100000"/>
                        </a:lnSpc>
                        <a:spcBef>
                          <a:spcPts val="0"/>
                        </a:spcBef>
                        <a:spcAft>
                          <a:spcPts val="0"/>
                        </a:spcAft>
                        <a:buClr>
                          <a:schemeClr val="dk1"/>
                        </a:buClr>
                        <a:buSzPts val="700"/>
                        <a:buFont typeface="Calibri"/>
                        <a:buNone/>
                      </a:pPr>
                      <a:r>
                        <a:rPr lang="en-US" sz="700" b="1">
                          <a:latin typeface="Calibri"/>
                          <a:ea typeface="Calibri"/>
                          <a:cs typeface="Calibri"/>
                          <a:sym typeface="Calibri"/>
                        </a:rPr>
                        <a:t>3. </a:t>
                      </a:r>
                      <a:r>
                        <a:rPr lang="en-US" sz="700">
                          <a:latin typeface="Calibri"/>
                          <a:ea typeface="Calibri"/>
                          <a:cs typeface="Calibri"/>
                          <a:sym typeface="Calibri"/>
                        </a:rPr>
                        <a:t>Perform safe self-rescue in different water-based situations</a:t>
                      </a: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457200" lvl="0" indent="-273050" algn="l" rtl="0">
                        <a:spcBef>
                          <a:spcPts val="0"/>
                        </a:spcBef>
                        <a:spcAft>
                          <a:spcPts val="0"/>
                        </a:spcAft>
                        <a:buClr>
                          <a:schemeClr val="dk1"/>
                        </a:buClr>
                        <a:buSzPts val="700"/>
                        <a:buChar char="●"/>
                      </a:pPr>
                      <a:r>
                        <a:rPr lang="en-US" sz="700">
                          <a:latin typeface="Arial"/>
                          <a:ea typeface="Arial"/>
                          <a:cs typeface="Arial"/>
                          <a:sym typeface="Arial"/>
                        </a:rPr>
                        <a:t>UKS2 Swimming: 83% performed a safe self-rescue </a:t>
                      </a:r>
                      <a:endParaRPr/>
                    </a:p>
                    <a:p>
                      <a:pPr marL="0" marR="0" lvl="0" indent="0" algn="l" rtl="0">
                        <a:spcBef>
                          <a:spcPts val="0"/>
                        </a:spcBef>
                        <a:spcAft>
                          <a:spcPts val="0"/>
                        </a:spcAft>
                        <a:buNone/>
                      </a:pP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lvl="0" indent="0" algn="l" rtl="0">
                        <a:spcBef>
                          <a:spcPts val="0"/>
                        </a:spcBef>
                        <a:spcAft>
                          <a:spcPts val="0"/>
                        </a:spcAft>
                        <a:buNone/>
                      </a:pP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pic>
        <p:nvPicPr>
          <p:cNvPr id="104" name="Google Shape;104;p4" descr="A screenshot of a computer&#10;&#10;AI-generated content may be incorrect."/>
          <p:cNvPicPr preferRelativeResize="0"/>
          <p:nvPr/>
        </p:nvPicPr>
        <p:blipFill rotWithShape="1">
          <a:blip r:embed="rId3">
            <a:alphaModFix/>
          </a:blip>
          <a:srcRect/>
          <a:stretch/>
        </p:blipFill>
        <p:spPr>
          <a:xfrm>
            <a:off x="-26726" y="0"/>
            <a:ext cx="6173264" cy="4322536"/>
          </a:xfrm>
          <a:prstGeom prst="rect">
            <a:avLst/>
          </a:prstGeom>
          <a:noFill/>
          <a:ln>
            <a:noFill/>
          </a:ln>
        </p:spPr>
      </p:pic>
      <p:sp>
        <p:nvSpPr>
          <p:cNvPr id="105" name="Google Shape;105;p4"/>
          <p:cNvSpPr txBox="1"/>
          <p:nvPr/>
        </p:nvSpPr>
        <p:spPr>
          <a:xfrm>
            <a:off x="241825" y="226711"/>
            <a:ext cx="3559359"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Review of the last academic year (2024/2025)</a:t>
            </a:r>
            <a:endParaRPr/>
          </a:p>
        </p:txBody>
      </p:sp>
      <p:graphicFrame>
        <p:nvGraphicFramePr>
          <p:cNvPr id="106" name="Google Shape;106;p4"/>
          <p:cNvGraphicFramePr/>
          <p:nvPr>
            <p:extLst>
              <p:ext uri="{D42A27DB-BD31-4B8C-83A1-F6EECF244321}">
                <p14:modId xmlns:p14="http://schemas.microsoft.com/office/powerpoint/2010/main" val="3862655287"/>
              </p:ext>
            </p:extLst>
          </p:nvPr>
        </p:nvGraphicFramePr>
        <p:xfrm>
          <a:off x="201820" y="631508"/>
          <a:ext cx="5530100" cy="3683401"/>
        </p:xfrm>
        <a:graphic>
          <a:graphicData uri="http://schemas.openxmlformats.org/drawingml/2006/table">
            <a:tbl>
              <a:tblPr firstRow="1" bandRow="1">
                <a:noFill/>
                <a:tableStyleId>{B900324F-6B58-44B4-A421-FDAD2AA96A83}</a:tableStyleId>
              </a:tblPr>
              <a:tblGrid>
                <a:gridCol w="992025">
                  <a:extLst>
                    <a:ext uri="{9D8B030D-6E8A-4147-A177-3AD203B41FA5}">
                      <a16:colId xmlns:a16="http://schemas.microsoft.com/office/drawing/2014/main" val="20000"/>
                    </a:ext>
                  </a:extLst>
                </a:gridCol>
                <a:gridCol w="3703350">
                  <a:extLst>
                    <a:ext uri="{9D8B030D-6E8A-4147-A177-3AD203B41FA5}">
                      <a16:colId xmlns:a16="http://schemas.microsoft.com/office/drawing/2014/main" val="20001"/>
                    </a:ext>
                  </a:extLst>
                </a:gridCol>
                <a:gridCol w="834725">
                  <a:extLst>
                    <a:ext uri="{9D8B030D-6E8A-4147-A177-3AD203B41FA5}">
                      <a16:colId xmlns:a16="http://schemas.microsoft.com/office/drawing/2014/main" val="20002"/>
                    </a:ext>
                  </a:extLst>
                </a:gridCol>
              </a:tblGrid>
              <a:tr h="226250">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Key areas as outlined in PE and sport premium guidance</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What went well? Supporting evidence?</a:t>
                      </a:r>
                      <a:r>
                        <a:rPr lang="en-US" sz="700">
                          <a:solidFill>
                            <a:srgbClr val="000000"/>
                          </a:solidFill>
                          <a:latin typeface="Calibri"/>
                          <a:ea typeface="Calibri"/>
                          <a:cs typeface="Calibri"/>
                          <a:sym typeface="Calibri"/>
                        </a:rPr>
                        <a:t> </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What didn't go well? Supporting evidence? </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chemeClr val="dk1"/>
                        </a:buClr>
                        <a:buSzPts val="700"/>
                        <a:buFont typeface="Calibri"/>
                        <a:buNone/>
                      </a:pPr>
                      <a:r>
                        <a:rPr lang="en-US" sz="700" b="1">
                          <a:latin typeface="Calibri"/>
                          <a:ea typeface="Calibri"/>
                          <a:cs typeface="Calibri"/>
                          <a:sym typeface="Calibri"/>
                        </a:rPr>
                        <a:t>1. </a:t>
                      </a:r>
                      <a:r>
                        <a:rPr lang="en-US" sz="700">
                          <a:latin typeface="Calibri"/>
                          <a:ea typeface="Calibri"/>
                          <a:cs typeface="Calibri"/>
                          <a:sym typeface="Calibri"/>
                        </a:rPr>
                        <a:t>Increasing confidence, knowledge and skills of all staff in teaching PE and sporting activities prioritising CPD and training where needed</a:t>
                      </a: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457200" lvl="0" indent="-273050" algn="l" rtl="0">
                        <a:lnSpc>
                          <a:spcPct val="97916"/>
                        </a:lnSpc>
                        <a:spcBef>
                          <a:spcPts val="90"/>
                        </a:spcBef>
                        <a:spcAft>
                          <a:spcPts val="0"/>
                        </a:spcAft>
                        <a:buClr>
                          <a:schemeClr val="dk1"/>
                        </a:buClr>
                        <a:buSzPts val="700"/>
                        <a:buFont typeface="Calibri"/>
                        <a:buChar char="●"/>
                      </a:pPr>
                      <a:r>
                        <a:rPr lang="en-US" sz="700">
                          <a:latin typeface="Calibri"/>
                          <a:ea typeface="Calibri"/>
                          <a:cs typeface="Calibri"/>
                          <a:sym typeface="Calibri"/>
                        </a:rPr>
                        <a:t>Through weekly CPD, teachers feel confident and knowledgeable in delivering high-quality PE sessions using the head, heart, hands approach. Therefore, the percentage of children working at the expected standard is above 90% across all year groups.</a:t>
                      </a:r>
                      <a:endParaRPr sz="700">
                        <a:latin typeface="Calibri"/>
                        <a:ea typeface="Calibri"/>
                        <a:cs typeface="Calibri"/>
                        <a:sym typeface="Calibri"/>
                      </a:endParaRPr>
                    </a:p>
                    <a:p>
                      <a:pPr marL="457200" lvl="0" indent="-273050" algn="l" rtl="0">
                        <a:lnSpc>
                          <a:spcPct val="97916"/>
                        </a:lnSpc>
                        <a:spcBef>
                          <a:spcPts val="0"/>
                        </a:spcBef>
                        <a:spcAft>
                          <a:spcPts val="0"/>
                        </a:spcAft>
                        <a:buClr>
                          <a:schemeClr val="dk1"/>
                        </a:buClr>
                        <a:buSzPts val="700"/>
                        <a:buFont typeface="Calibri"/>
                        <a:buChar char="●"/>
                      </a:pPr>
                      <a:r>
                        <a:rPr lang="en-US" sz="700">
                          <a:latin typeface="Calibri"/>
                          <a:ea typeface="Calibri"/>
                          <a:cs typeface="Calibri"/>
                          <a:sym typeface="Calibri"/>
                        </a:rPr>
                        <a:t>Children are able to talk about their learning in PE, referring to the ‘head, heart, hands’ approach and how this impacts their physical literacy.</a:t>
                      </a:r>
                      <a:endParaRPr sz="700">
                        <a:latin typeface="Calibri"/>
                        <a:ea typeface="Calibri"/>
                        <a:cs typeface="Calibri"/>
                        <a:sym typeface="Calibri"/>
                      </a:endParaRPr>
                    </a:p>
                    <a:p>
                      <a:pPr marL="457200" lvl="0" indent="-273050" algn="l" rtl="0">
                        <a:lnSpc>
                          <a:spcPct val="97916"/>
                        </a:lnSpc>
                        <a:spcBef>
                          <a:spcPts val="0"/>
                        </a:spcBef>
                        <a:spcAft>
                          <a:spcPts val="0"/>
                        </a:spcAft>
                        <a:buClr>
                          <a:schemeClr val="dk1"/>
                        </a:buClr>
                        <a:buSzPts val="700"/>
                        <a:buFont typeface="Calibri"/>
                        <a:buChar char="●"/>
                      </a:pPr>
                      <a:r>
                        <a:rPr lang="en-US" sz="700">
                          <a:latin typeface="Calibri"/>
                          <a:ea typeface="Calibri"/>
                          <a:cs typeface="Calibri"/>
                          <a:sym typeface="Calibri"/>
                        </a:rPr>
                        <a:t>The use of ‘head, heart, hands’ has become more consistently used by teaching staff. </a:t>
                      </a:r>
                      <a:endParaRPr sz="700">
                        <a:latin typeface="Calibri"/>
                        <a:ea typeface="Calibri"/>
                        <a:cs typeface="Calibri"/>
                        <a:sym typeface="Calibri"/>
                      </a:endParaRPr>
                    </a:p>
                    <a:p>
                      <a:pPr marL="457200" lvl="0" indent="-273050" algn="l" rtl="0">
                        <a:lnSpc>
                          <a:spcPct val="97916"/>
                        </a:lnSpc>
                        <a:spcBef>
                          <a:spcPts val="0"/>
                        </a:spcBef>
                        <a:spcAft>
                          <a:spcPts val="0"/>
                        </a:spcAft>
                        <a:buClr>
                          <a:schemeClr val="dk1"/>
                        </a:buClr>
                        <a:buSzPts val="700"/>
                        <a:buFont typeface="Calibri"/>
                        <a:buChar char="●"/>
                      </a:pPr>
                      <a:r>
                        <a:rPr lang="en-US" sz="700">
                          <a:latin typeface="Calibri"/>
                          <a:ea typeface="Calibri"/>
                          <a:cs typeface="Calibri"/>
                          <a:sym typeface="Calibri"/>
                        </a:rPr>
                        <a:t>Through attending sports events and the Hyndburn and Ribble Valley Schools Sports Partnership conference, staff feel more confident in delivering PE and organising sporting events therefore contributing to the effectiveness of our PE and extra-curricular provision. </a:t>
                      </a:r>
                      <a:endParaRPr sz="700">
                        <a:latin typeface="Calibri"/>
                        <a:ea typeface="Calibri"/>
                        <a:cs typeface="Calibri"/>
                        <a:sym typeface="Calibri"/>
                      </a:endParaRPr>
                    </a:p>
                    <a:p>
                      <a:pPr marL="457200" lvl="0" indent="-273050" algn="l" rtl="0">
                        <a:spcBef>
                          <a:spcPts val="0"/>
                        </a:spcBef>
                        <a:spcAft>
                          <a:spcPts val="0"/>
                        </a:spcAft>
                        <a:buClr>
                          <a:schemeClr val="dk1"/>
                        </a:buClr>
                        <a:buSzPts val="700"/>
                        <a:buFont typeface="Noto Sans Symbols"/>
                        <a:buChar char="●"/>
                      </a:pPr>
                      <a:r>
                        <a:rPr lang="en-US" sz="700">
                          <a:latin typeface="Calibri"/>
                          <a:ea typeface="Calibri"/>
                          <a:cs typeface="Calibri"/>
                          <a:sym typeface="Calibri"/>
                        </a:rPr>
                        <a:t>93% of children in the EYFS are currently working at the expected level</a:t>
                      </a:r>
                      <a:endParaRPr sz="700">
                        <a:latin typeface="Calibri"/>
                        <a:ea typeface="Calibri"/>
                        <a:cs typeface="Calibri"/>
                        <a:sym typeface="Calibri"/>
                      </a:endParaRPr>
                    </a:p>
                    <a:p>
                      <a:pPr marL="457200" lvl="0" indent="-273050" algn="l" rtl="0">
                        <a:spcBef>
                          <a:spcPts val="0"/>
                        </a:spcBef>
                        <a:spcAft>
                          <a:spcPts val="0"/>
                        </a:spcAft>
                        <a:buClr>
                          <a:schemeClr val="dk1"/>
                        </a:buClr>
                        <a:buSzPts val="700"/>
                        <a:buFont typeface="Noto Sans Symbols"/>
                        <a:buChar char="●"/>
                      </a:pPr>
                      <a:r>
                        <a:rPr lang="en-US" sz="700">
                          <a:latin typeface="Calibri"/>
                          <a:ea typeface="Calibri"/>
                          <a:cs typeface="Calibri"/>
                          <a:sym typeface="Calibri"/>
                        </a:rPr>
                        <a:t>92% of all children in KS2 are currently working at the expected level</a:t>
                      </a:r>
                      <a:endParaRPr sz="700">
                        <a:latin typeface="Calibri"/>
                        <a:ea typeface="Calibri"/>
                        <a:cs typeface="Calibri"/>
                        <a:sym typeface="Calibri"/>
                      </a:endParaRPr>
                    </a:p>
                    <a:p>
                      <a:pPr marL="457200" lvl="0" indent="-273050" algn="l" rtl="0">
                        <a:spcBef>
                          <a:spcPts val="0"/>
                        </a:spcBef>
                        <a:spcAft>
                          <a:spcPts val="0"/>
                        </a:spcAft>
                        <a:buClr>
                          <a:schemeClr val="dk1"/>
                        </a:buClr>
                        <a:buSzPts val="700"/>
                        <a:buFont typeface="Noto Sans Symbols"/>
                        <a:buChar char="●"/>
                      </a:pPr>
                      <a:r>
                        <a:rPr lang="en-US" sz="700">
                          <a:latin typeface="Calibri"/>
                          <a:ea typeface="Calibri"/>
                          <a:cs typeface="Calibri"/>
                          <a:sym typeface="Calibri"/>
                        </a:rPr>
                        <a:t>92% of all children in KS1 are currently working at the expected level</a:t>
                      </a:r>
                      <a:endParaRPr sz="700">
                        <a:latin typeface="Calibri"/>
                        <a:ea typeface="Calibri"/>
                        <a:cs typeface="Calibri"/>
                        <a:sym typeface="Calibri"/>
                      </a:endParaRPr>
                    </a:p>
                    <a:p>
                      <a:pPr marL="457200" lvl="0" indent="-273050" algn="l" rtl="0">
                        <a:spcBef>
                          <a:spcPts val="0"/>
                        </a:spcBef>
                        <a:spcAft>
                          <a:spcPts val="0"/>
                        </a:spcAft>
                        <a:buClr>
                          <a:schemeClr val="dk1"/>
                        </a:buClr>
                        <a:buSzPts val="700"/>
                        <a:buFont typeface="Calibri"/>
                        <a:buChar char="●"/>
                      </a:pPr>
                      <a:r>
                        <a:rPr lang="en-US" sz="700">
                          <a:latin typeface="Calibri"/>
                          <a:ea typeface="Calibri"/>
                          <a:cs typeface="Calibri"/>
                          <a:sym typeface="Calibri"/>
                        </a:rPr>
                        <a:t>UKS2 Swimming Data: 84% achieved 25m </a:t>
                      </a:r>
                      <a:endParaRPr sz="700">
                        <a:latin typeface="Calibri"/>
                        <a:ea typeface="Calibri"/>
                        <a:cs typeface="Calibri"/>
                        <a:sym typeface="Calibri"/>
                      </a:endParaRPr>
                    </a:p>
                    <a:p>
                      <a:pPr marL="457200" lvl="0" indent="-273050" algn="l" rtl="0">
                        <a:lnSpc>
                          <a:spcPct val="97916"/>
                        </a:lnSpc>
                        <a:spcBef>
                          <a:spcPts val="90"/>
                        </a:spcBef>
                        <a:spcAft>
                          <a:spcPts val="0"/>
                        </a:spcAft>
                        <a:buClr>
                          <a:schemeClr val="dk1"/>
                        </a:buClr>
                        <a:buSzPts val="700"/>
                        <a:buFont typeface="Noto Sans Symbols"/>
                        <a:buChar char="●"/>
                      </a:pPr>
                      <a:r>
                        <a:rPr lang="en-US" sz="700">
                          <a:latin typeface="Calibri"/>
                          <a:ea typeface="Calibri"/>
                          <a:cs typeface="Calibri"/>
                          <a:sym typeface="Calibri"/>
                        </a:rPr>
                        <a:t>The PE  working wall is now consistently used by teaching staff to reinforce progressive vocabulary. It clearly displays the </a:t>
                      </a:r>
                      <a:r>
                        <a:rPr lang="en-US" sz="700" i="1">
                          <a:latin typeface="Calibri"/>
                          <a:ea typeface="Calibri"/>
                          <a:cs typeface="Calibri"/>
                          <a:sym typeface="Calibri"/>
                        </a:rPr>
                        <a:t>‘Head, Heart, Hands’</a:t>
                      </a:r>
                      <a:r>
                        <a:rPr lang="en-US" sz="700">
                          <a:latin typeface="Calibri"/>
                          <a:ea typeface="Calibri"/>
                          <a:cs typeface="Calibri"/>
                          <a:sym typeface="Calibri"/>
                        </a:rPr>
                        <a:t> approach and the learning objective for each lesson. As a result, pupils are better equipped to understand and articulate their learning, confidently using key vocabulary to explain what they are doing and why.</a:t>
                      </a:r>
                      <a:endParaRPr sz="700">
                        <a:latin typeface="Calibri"/>
                        <a:ea typeface="Calibri"/>
                        <a:cs typeface="Calibri"/>
                        <a:sym typeface="Calibri"/>
                      </a:endParaRPr>
                    </a:p>
                    <a:p>
                      <a:pPr marL="457200" lvl="0" indent="-273050" algn="l" rtl="0">
                        <a:lnSpc>
                          <a:spcPct val="97916"/>
                        </a:lnSpc>
                        <a:spcBef>
                          <a:spcPts val="90"/>
                        </a:spcBef>
                        <a:spcAft>
                          <a:spcPts val="0"/>
                        </a:spcAft>
                        <a:buClr>
                          <a:schemeClr val="dk1"/>
                        </a:buClr>
                        <a:buSzPts val="700"/>
                        <a:buFont typeface="Noto Sans Symbols"/>
                        <a:buChar char="●"/>
                      </a:pPr>
                      <a:r>
                        <a:rPr lang="en-US" sz="700">
                          <a:latin typeface="Calibri"/>
                          <a:ea typeface="Calibri"/>
                          <a:cs typeface="Calibri"/>
                          <a:sym typeface="Calibri"/>
                        </a:rPr>
                        <a:t>As a result of the CPD received from KEY PE and the weekly observations of specialist PE teachers, teaching staff feel more confident in delivering effective PE. Therefore, the percentage of children working at the expected standard continues to increase.</a:t>
                      </a:r>
                      <a:endParaRPr sz="700">
                        <a:latin typeface="Calibri"/>
                        <a:ea typeface="Calibri"/>
                        <a:cs typeface="Calibri"/>
                        <a:sym typeface="Calibri"/>
                      </a:endParaRPr>
                    </a:p>
                    <a:p>
                      <a:pPr marL="457200" lvl="0" indent="-273050" algn="l" rtl="0">
                        <a:spcBef>
                          <a:spcPts val="0"/>
                        </a:spcBef>
                        <a:spcAft>
                          <a:spcPts val="0"/>
                        </a:spcAft>
                        <a:buClr>
                          <a:schemeClr val="dk1"/>
                        </a:buClr>
                        <a:buSzPts val="700"/>
                        <a:buFont typeface="Calibri"/>
                        <a:buChar char="●"/>
                      </a:pPr>
                      <a:r>
                        <a:rPr lang="en-US" sz="700">
                          <a:latin typeface="Calibri"/>
                          <a:ea typeface="Calibri"/>
                          <a:cs typeface="Calibri"/>
                          <a:sym typeface="Calibri"/>
                        </a:rPr>
                        <a:t>The impact of our PE curriculum and the importance placed on ‘head, heart, hands’ is evidenced through the children’s knowledge and confidence in being able to talk about their learning using progressive, ambitious vocabulary. This is evident through pupil voice and our assessment app ‘Popplet’. Children retain knowledge of what they have been taught and they are able to articulate what they are doing and why. </a:t>
                      </a: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spcBef>
                          <a:spcPts val="0"/>
                        </a:spcBef>
                        <a:spcAft>
                          <a:spcPts val="0"/>
                        </a:spcAft>
                        <a:buNone/>
                      </a:pPr>
                      <a:endParaRPr sz="700" dirty="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pic>
        <p:nvPicPr>
          <p:cNvPr id="111" name="Google Shape;111;g3a5c0b5489d_0_0" descr="A screenshot of a computer&#10;&#10;AI-generated content may be incorrect."/>
          <p:cNvPicPr preferRelativeResize="0"/>
          <p:nvPr/>
        </p:nvPicPr>
        <p:blipFill rotWithShape="1">
          <a:blip r:embed="rId3">
            <a:alphaModFix/>
          </a:blip>
          <a:srcRect/>
          <a:stretch/>
        </p:blipFill>
        <p:spPr>
          <a:xfrm>
            <a:off x="-26726" y="0"/>
            <a:ext cx="6173262" cy="4322538"/>
          </a:xfrm>
          <a:prstGeom prst="rect">
            <a:avLst/>
          </a:prstGeom>
          <a:noFill/>
          <a:ln>
            <a:noFill/>
          </a:ln>
        </p:spPr>
      </p:pic>
      <p:sp>
        <p:nvSpPr>
          <p:cNvPr id="112" name="Google Shape;112;g3a5c0b5489d_0_0"/>
          <p:cNvSpPr txBox="1"/>
          <p:nvPr/>
        </p:nvSpPr>
        <p:spPr>
          <a:xfrm>
            <a:off x="241825" y="226711"/>
            <a:ext cx="3559500" cy="276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Review of the last academic year (2024/2025)</a:t>
            </a:r>
            <a:endParaRPr/>
          </a:p>
        </p:txBody>
      </p:sp>
      <p:graphicFrame>
        <p:nvGraphicFramePr>
          <p:cNvPr id="113" name="Google Shape;113;g3a5c0b5489d_0_0"/>
          <p:cNvGraphicFramePr/>
          <p:nvPr/>
        </p:nvGraphicFramePr>
        <p:xfrm>
          <a:off x="122685" y="282091"/>
          <a:ext cx="5925725" cy="3924320"/>
        </p:xfrm>
        <a:graphic>
          <a:graphicData uri="http://schemas.openxmlformats.org/drawingml/2006/table">
            <a:tbl>
              <a:tblPr firstRow="1" bandRow="1">
                <a:noFill/>
                <a:tableStyleId>{B900324F-6B58-44B4-A421-FDAD2AA96A83}</a:tableStyleId>
              </a:tblPr>
              <a:tblGrid>
                <a:gridCol w="786125">
                  <a:extLst>
                    <a:ext uri="{9D8B030D-6E8A-4147-A177-3AD203B41FA5}">
                      <a16:colId xmlns:a16="http://schemas.microsoft.com/office/drawing/2014/main" val="20000"/>
                    </a:ext>
                  </a:extLst>
                </a:gridCol>
                <a:gridCol w="4541825">
                  <a:extLst>
                    <a:ext uri="{9D8B030D-6E8A-4147-A177-3AD203B41FA5}">
                      <a16:colId xmlns:a16="http://schemas.microsoft.com/office/drawing/2014/main" val="20001"/>
                    </a:ext>
                  </a:extLst>
                </a:gridCol>
                <a:gridCol w="597775">
                  <a:extLst>
                    <a:ext uri="{9D8B030D-6E8A-4147-A177-3AD203B41FA5}">
                      <a16:colId xmlns:a16="http://schemas.microsoft.com/office/drawing/2014/main" val="20002"/>
                    </a:ext>
                  </a:extLst>
                </a:gridCol>
              </a:tblGrid>
              <a:tr h="226250">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Key areas as outlined in PE and sport premium guidance</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What went well? Supporting evidence?</a:t>
                      </a:r>
                      <a:r>
                        <a:rPr lang="en-US" sz="700">
                          <a:solidFill>
                            <a:srgbClr val="000000"/>
                          </a:solidFill>
                          <a:latin typeface="Calibri"/>
                          <a:ea typeface="Calibri"/>
                          <a:cs typeface="Calibri"/>
                          <a:sym typeface="Calibri"/>
                        </a:rPr>
                        <a:t> </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What didn't go well? Supporting evidence? </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chemeClr val="dk1"/>
                        </a:buClr>
                        <a:buSzPts val="700"/>
                        <a:buFont typeface="Calibri"/>
                        <a:buNone/>
                      </a:pPr>
                      <a:r>
                        <a:rPr lang="en-US" sz="700" b="1">
                          <a:latin typeface="Calibri"/>
                          <a:ea typeface="Calibri"/>
                          <a:cs typeface="Calibri"/>
                          <a:sym typeface="Calibri"/>
                        </a:rPr>
                        <a:t>2. </a:t>
                      </a:r>
                      <a:r>
                        <a:rPr lang="en-US" sz="700">
                          <a:latin typeface="Calibri"/>
                          <a:ea typeface="Calibri"/>
                          <a:cs typeface="Calibri"/>
                          <a:sym typeface="Calibri"/>
                        </a:rPr>
                        <a:t>Increasing engagement of all pupils in regular physical activity and sporting activities</a:t>
                      </a: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228600" lvl="0" indent="-273050" algn="l" rtl="0">
                        <a:spcBef>
                          <a:spcPts val="5"/>
                        </a:spcBef>
                        <a:spcAft>
                          <a:spcPts val="0"/>
                        </a:spcAft>
                        <a:buClr>
                          <a:schemeClr val="dk1"/>
                        </a:buClr>
                        <a:buSzPts val="700"/>
                        <a:buFont typeface="Calibri"/>
                        <a:buChar char="●"/>
                      </a:pPr>
                      <a:r>
                        <a:rPr lang="en-US" sz="700">
                          <a:latin typeface="Calibri"/>
                          <a:ea typeface="Calibri"/>
                          <a:cs typeface="Calibri"/>
                          <a:sym typeface="Calibri"/>
                        </a:rPr>
                        <a:t>An increasing number of children are now taking part in lunchtime activities led by play leaders and Key PE staff. </a:t>
                      </a:r>
                      <a:endParaRPr sz="700">
                        <a:latin typeface="Calibri"/>
                        <a:ea typeface="Calibri"/>
                        <a:cs typeface="Calibri"/>
                        <a:sym typeface="Calibri"/>
                      </a:endParaRPr>
                    </a:p>
                    <a:p>
                      <a:pPr marL="228600" lvl="0" indent="-273050" algn="l" rtl="0">
                        <a:spcBef>
                          <a:spcPts val="5"/>
                        </a:spcBef>
                        <a:spcAft>
                          <a:spcPts val="0"/>
                        </a:spcAft>
                        <a:buClr>
                          <a:schemeClr val="dk1"/>
                        </a:buClr>
                        <a:buSzPts val="700"/>
                        <a:buFont typeface="Calibri"/>
                        <a:buChar char="●"/>
                      </a:pPr>
                      <a:r>
                        <a:rPr lang="en-US" sz="700">
                          <a:latin typeface="Calibri"/>
                          <a:ea typeface="Calibri"/>
                          <a:cs typeface="Calibri"/>
                          <a:sym typeface="Calibri"/>
                        </a:rPr>
                        <a:t>All children (including play leaders) are now more able to set up their own physical activities and games using the playground equipment provided.</a:t>
                      </a:r>
                      <a:endParaRPr sz="700">
                        <a:latin typeface="Calibri"/>
                        <a:ea typeface="Calibri"/>
                        <a:cs typeface="Calibri"/>
                        <a:sym typeface="Calibri"/>
                      </a:endParaRPr>
                    </a:p>
                    <a:p>
                      <a:pPr marL="228600" lvl="0" indent="-273050" algn="l" rtl="0">
                        <a:spcBef>
                          <a:spcPts val="5"/>
                        </a:spcBef>
                        <a:spcAft>
                          <a:spcPts val="0"/>
                        </a:spcAft>
                        <a:buClr>
                          <a:schemeClr val="dk1"/>
                        </a:buClr>
                        <a:buSzPts val="700"/>
                        <a:buFont typeface="Calibri"/>
                        <a:buChar char="●"/>
                      </a:pPr>
                      <a:r>
                        <a:rPr lang="en-US" sz="700">
                          <a:latin typeface="Calibri"/>
                          <a:ea typeface="Calibri"/>
                          <a:cs typeface="Calibri"/>
                          <a:sym typeface="Calibri"/>
                        </a:rPr>
                        <a:t>There has also been a high percentage of children attending after-school clubs (16 different sports clubs have been offered this year).</a:t>
                      </a:r>
                      <a:endParaRPr sz="700">
                        <a:latin typeface="Calibri"/>
                        <a:ea typeface="Calibri"/>
                        <a:cs typeface="Calibri"/>
                        <a:sym typeface="Calibri"/>
                      </a:endParaRPr>
                    </a:p>
                    <a:p>
                      <a:pPr marL="228600" lvl="0" indent="-273050" algn="l" rtl="0">
                        <a:spcBef>
                          <a:spcPts val="0"/>
                        </a:spcBef>
                        <a:spcAft>
                          <a:spcPts val="0"/>
                        </a:spcAft>
                        <a:buClr>
                          <a:schemeClr val="dk1"/>
                        </a:buClr>
                        <a:buSzPts val="700"/>
                        <a:buFont typeface="Calibri"/>
                        <a:buChar char="●"/>
                      </a:pPr>
                      <a:r>
                        <a:rPr lang="en-US" sz="700">
                          <a:latin typeface="Calibri"/>
                          <a:ea typeface="Calibri"/>
                          <a:cs typeface="Calibri"/>
                          <a:sym typeface="Calibri"/>
                        </a:rPr>
                        <a:t>84% of all children who had previously been ‘inactive’ have attended a sports club or event this year.</a:t>
                      </a:r>
                      <a:endParaRPr sz="700">
                        <a:latin typeface="Calibri"/>
                        <a:ea typeface="Calibri"/>
                        <a:cs typeface="Calibri"/>
                        <a:sym typeface="Calibri"/>
                      </a:endParaRPr>
                    </a:p>
                    <a:p>
                      <a:pPr marL="228600" lvl="0" indent="-273050" algn="l" rtl="0">
                        <a:spcBef>
                          <a:spcPts val="5"/>
                        </a:spcBef>
                        <a:spcAft>
                          <a:spcPts val="0"/>
                        </a:spcAft>
                        <a:buClr>
                          <a:schemeClr val="dk1"/>
                        </a:buClr>
                        <a:buSzPts val="700"/>
                        <a:buFont typeface="Calibri"/>
                        <a:buChar char="●"/>
                      </a:pPr>
                      <a:r>
                        <a:rPr lang="en-US" sz="700">
                          <a:latin typeface="Calibri"/>
                          <a:ea typeface="Calibri"/>
                          <a:cs typeface="Calibri"/>
                          <a:sym typeface="Calibri"/>
                        </a:rPr>
                        <a:t>Year 5 &amp; 6 play leaders have been trained throughout the year to lead a range of activities that have been embraced by all children. They are confident in delivering their activities.   </a:t>
                      </a:r>
                      <a:endParaRPr sz="700">
                        <a:latin typeface="Calibri"/>
                        <a:ea typeface="Calibri"/>
                        <a:cs typeface="Calibri"/>
                        <a:sym typeface="Calibri"/>
                      </a:endParaRPr>
                    </a:p>
                    <a:p>
                      <a:pPr marL="228600" lvl="0" indent="-273050" algn="l" rtl="0">
                        <a:spcBef>
                          <a:spcPts val="5"/>
                        </a:spcBef>
                        <a:spcAft>
                          <a:spcPts val="0"/>
                        </a:spcAft>
                        <a:buClr>
                          <a:schemeClr val="dk1"/>
                        </a:buClr>
                        <a:buSzPts val="700"/>
                        <a:buFont typeface="Calibri"/>
                        <a:buChar char="●"/>
                      </a:pPr>
                      <a:r>
                        <a:rPr lang="en-US" sz="700">
                          <a:latin typeface="Calibri"/>
                          <a:ea typeface="Calibri"/>
                          <a:cs typeface="Calibri"/>
                          <a:sym typeface="Calibri"/>
                        </a:rPr>
                        <a:t>The profile of PE has been raised in school; children are consistently eager to share any sporting achievements from both in and out of school during worship. </a:t>
                      </a:r>
                      <a:endParaRPr sz="700">
                        <a:latin typeface="Calibri"/>
                        <a:ea typeface="Calibri"/>
                        <a:cs typeface="Calibri"/>
                        <a:sym typeface="Calibri"/>
                      </a:endParaRPr>
                    </a:p>
                    <a:p>
                      <a:pPr marL="228600" lvl="0" indent="-273050" algn="l" rtl="0">
                        <a:spcBef>
                          <a:spcPts val="5"/>
                        </a:spcBef>
                        <a:spcAft>
                          <a:spcPts val="0"/>
                        </a:spcAft>
                        <a:buClr>
                          <a:schemeClr val="dk1"/>
                        </a:buClr>
                        <a:buSzPts val="700"/>
                        <a:buFont typeface="Calibri"/>
                        <a:buChar char="●"/>
                      </a:pPr>
                      <a:r>
                        <a:rPr lang="en-US" sz="700">
                          <a:latin typeface="Calibri"/>
                          <a:ea typeface="Calibri"/>
                          <a:cs typeface="Calibri"/>
                          <a:sym typeface="Calibri"/>
                        </a:rPr>
                        <a:t>Because more children are taking part in the daily 60+ active minutes, the number of children on the ‘inactive’ list has decreased.</a:t>
                      </a:r>
                      <a:endParaRPr sz="700">
                        <a:latin typeface="Calibri"/>
                        <a:ea typeface="Calibri"/>
                        <a:cs typeface="Calibri"/>
                        <a:sym typeface="Calibri"/>
                      </a:endParaRPr>
                    </a:p>
                    <a:p>
                      <a:pPr marL="228600" lvl="0" indent="-273050" algn="l" rtl="0">
                        <a:spcBef>
                          <a:spcPts val="0"/>
                        </a:spcBef>
                        <a:spcAft>
                          <a:spcPts val="0"/>
                        </a:spcAft>
                        <a:buClr>
                          <a:schemeClr val="dk1"/>
                        </a:buClr>
                        <a:buSzPts val="700"/>
                        <a:buFont typeface="Noto Sans Symbols"/>
                        <a:buChar char="●"/>
                      </a:pPr>
                      <a:r>
                        <a:rPr lang="en-US" sz="700">
                          <a:latin typeface="Calibri"/>
                          <a:ea typeface="Calibri"/>
                          <a:cs typeface="Calibri"/>
                          <a:sym typeface="Calibri"/>
                        </a:rPr>
                        <a:t>More activities are being offered by play leaders during lunchtimes e.g. basketball. </a:t>
                      </a:r>
                      <a:endParaRPr sz="700">
                        <a:latin typeface="Noto Sans Symbols"/>
                        <a:ea typeface="Noto Sans Symbols"/>
                        <a:cs typeface="Noto Sans Symbols"/>
                        <a:sym typeface="Noto Sans Symbols"/>
                      </a:endParaRPr>
                    </a:p>
                    <a:p>
                      <a:pPr marL="228600" lvl="0" indent="-273050" algn="l" rtl="0">
                        <a:spcBef>
                          <a:spcPts val="90"/>
                        </a:spcBef>
                        <a:spcAft>
                          <a:spcPts val="0"/>
                        </a:spcAft>
                        <a:buClr>
                          <a:schemeClr val="dk1"/>
                        </a:buClr>
                        <a:buSzPts val="700"/>
                        <a:buFont typeface="Calibri"/>
                        <a:buChar char="●"/>
                      </a:pPr>
                      <a:r>
                        <a:rPr lang="en-US" sz="700">
                          <a:latin typeface="Calibri"/>
                          <a:ea typeface="Calibri"/>
                          <a:cs typeface="Calibri"/>
                          <a:sym typeface="Calibri"/>
                        </a:rPr>
                        <a:t>Through tracking the physical activity of all children in school, specific children particularly those that had previously been ‘inactive’ have been targeted for clubs/ events to increase the amount of physical activity carried out</a:t>
                      </a:r>
                      <a:r>
                        <a:rPr lang="en-US" sz="700">
                          <a:solidFill>
                            <a:srgbClr val="FF0000"/>
                          </a:solidFill>
                          <a:latin typeface="Calibri"/>
                          <a:ea typeface="Calibri"/>
                          <a:cs typeface="Calibri"/>
                          <a:sym typeface="Calibri"/>
                        </a:rPr>
                        <a:t>. </a:t>
                      </a:r>
                      <a:endParaRPr sz="700">
                        <a:solidFill>
                          <a:srgbClr val="FF0000"/>
                        </a:solidFill>
                        <a:latin typeface="Calibri"/>
                        <a:ea typeface="Calibri"/>
                        <a:cs typeface="Calibri"/>
                        <a:sym typeface="Calibri"/>
                      </a:endParaRPr>
                    </a:p>
                    <a:p>
                      <a:pPr marL="228600" lvl="0" indent="-273050" algn="l" rtl="0">
                        <a:spcBef>
                          <a:spcPts val="90"/>
                        </a:spcBef>
                        <a:spcAft>
                          <a:spcPts val="0"/>
                        </a:spcAft>
                        <a:buClr>
                          <a:schemeClr val="dk1"/>
                        </a:buClr>
                        <a:buSzPts val="700"/>
                        <a:buFont typeface="Calibri"/>
                        <a:buChar char="●"/>
                      </a:pPr>
                      <a:r>
                        <a:rPr lang="en-US" sz="700">
                          <a:latin typeface="Calibri"/>
                          <a:ea typeface="Calibri"/>
                          <a:cs typeface="Calibri"/>
                          <a:sym typeface="Calibri"/>
                        </a:rPr>
                        <a:t>Tracking document showing which/ the numbers of children who have attended after-school clubs &amp; events and their physical activity levels outside of school.</a:t>
                      </a:r>
                      <a:endParaRPr sz="700">
                        <a:latin typeface="Calibri"/>
                        <a:ea typeface="Calibri"/>
                        <a:cs typeface="Calibri"/>
                        <a:sym typeface="Calibri"/>
                      </a:endParaRPr>
                    </a:p>
                    <a:p>
                      <a:pPr marL="228600" lvl="0" indent="-273050" algn="l" rtl="0">
                        <a:spcBef>
                          <a:spcPts val="90"/>
                        </a:spcBef>
                        <a:spcAft>
                          <a:spcPts val="0"/>
                        </a:spcAft>
                        <a:buClr>
                          <a:schemeClr val="dk1"/>
                        </a:buClr>
                        <a:buSzPts val="700"/>
                        <a:buFont typeface="Calibri"/>
                        <a:buChar char="●"/>
                      </a:pPr>
                      <a:r>
                        <a:rPr lang="en-US" sz="700">
                          <a:latin typeface="Calibri"/>
                          <a:ea typeface="Calibri"/>
                          <a:cs typeface="Calibri"/>
                          <a:sym typeface="Calibri"/>
                        </a:rPr>
                        <a:t>As a school, we have attended and organised 49 sporting events since September 2024 with over 180 children having taken part this year. </a:t>
                      </a:r>
                      <a:endParaRPr sz="700">
                        <a:latin typeface="Calibri"/>
                        <a:ea typeface="Calibri"/>
                        <a:cs typeface="Calibri"/>
                        <a:sym typeface="Calibri"/>
                      </a:endParaRPr>
                    </a:p>
                    <a:p>
                      <a:pPr marL="228600" lvl="0" indent="-273050" algn="l" rtl="0">
                        <a:spcBef>
                          <a:spcPts val="90"/>
                        </a:spcBef>
                        <a:spcAft>
                          <a:spcPts val="0"/>
                        </a:spcAft>
                        <a:buClr>
                          <a:schemeClr val="dk1"/>
                        </a:buClr>
                        <a:buSzPts val="700"/>
                        <a:buFont typeface="Calibri"/>
                        <a:buChar char="●"/>
                      </a:pPr>
                      <a:r>
                        <a:rPr lang="en-US" sz="700">
                          <a:latin typeface="Calibri"/>
                          <a:ea typeface="Calibri"/>
                          <a:cs typeface="Calibri"/>
                          <a:sym typeface="Calibri"/>
                        </a:rPr>
                        <a:t>98% of children in Year 5 and 6 attended a sporting event by the end of the academic year and 96% of children in KS2. </a:t>
                      </a:r>
                      <a:endParaRPr sz="700">
                        <a:latin typeface="Calibri"/>
                        <a:ea typeface="Calibri"/>
                        <a:cs typeface="Calibri"/>
                        <a:sym typeface="Calibri"/>
                      </a:endParaRPr>
                    </a:p>
                    <a:p>
                      <a:pPr marL="228600" lvl="0" indent="-273050" algn="l" rtl="0">
                        <a:spcBef>
                          <a:spcPts val="90"/>
                        </a:spcBef>
                        <a:spcAft>
                          <a:spcPts val="0"/>
                        </a:spcAft>
                        <a:buClr>
                          <a:schemeClr val="dk1"/>
                        </a:buClr>
                        <a:buSzPts val="700"/>
                        <a:buFont typeface="Calibri"/>
                        <a:buChar char="●"/>
                      </a:pPr>
                      <a:r>
                        <a:rPr lang="en-US" sz="700">
                          <a:latin typeface="Calibri"/>
                          <a:ea typeface="Calibri"/>
                          <a:cs typeface="Calibri"/>
                          <a:sym typeface="Calibri"/>
                        </a:rPr>
                        <a:t>89% of children on the SEND register in KS2 have attended a sporting event.</a:t>
                      </a:r>
                      <a:endParaRPr sz="700">
                        <a:latin typeface="Calibri"/>
                        <a:ea typeface="Calibri"/>
                        <a:cs typeface="Calibri"/>
                        <a:sym typeface="Calibri"/>
                      </a:endParaRPr>
                    </a:p>
                    <a:p>
                      <a:pPr marL="228600" lvl="0" indent="-273050" algn="l" rtl="0">
                        <a:spcBef>
                          <a:spcPts val="90"/>
                        </a:spcBef>
                        <a:spcAft>
                          <a:spcPts val="0"/>
                        </a:spcAft>
                        <a:buClr>
                          <a:schemeClr val="dk1"/>
                        </a:buClr>
                        <a:buSzPts val="700"/>
                        <a:buFont typeface="Calibri"/>
                        <a:buChar char="●"/>
                      </a:pPr>
                      <a:r>
                        <a:rPr lang="en-US" sz="700">
                          <a:latin typeface="Calibri"/>
                          <a:ea typeface="Calibri"/>
                          <a:cs typeface="Calibri"/>
                          <a:sym typeface="Calibri"/>
                        </a:rPr>
                        <a:t>84% of children who were ‘inactive’ have attended a sporting event. </a:t>
                      </a:r>
                      <a:endParaRPr sz="700">
                        <a:latin typeface="Calibri"/>
                        <a:ea typeface="Calibri"/>
                        <a:cs typeface="Calibri"/>
                        <a:sym typeface="Calibri"/>
                      </a:endParaRPr>
                    </a:p>
                    <a:p>
                      <a:pPr marL="228600" lvl="0" indent="-273050" algn="l" rtl="0">
                        <a:spcBef>
                          <a:spcPts val="90"/>
                        </a:spcBef>
                        <a:spcAft>
                          <a:spcPts val="0"/>
                        </a:spcAft>
                        <a:buClr>
                          <a:schemeClr val="dk1"/>
                        </a:buClr>
                        <a:buSzPts val="700"/>
                        <a:buFont typeface="Calibri"/>
                        <a:buChar char="●"/>
                      </a:pPr>
                      <a:r>
                        <a:rPr lang="en-US" sz="700">
                          <a:latin typeface="Calibri"/>
                          <a:ea typeface="Calibri"/>
                          <a:cs typeface="Calibri"/>
                          <a:sym typeface="Calibri"/>
                        </a:rPr>
                        <a:t>During the summer term, we were awarded with our fourth consecutive Gold School Games Mark for our commitment to the development of competition across our school and into the community. </a:t>
                      </a:r>
                      <a:endParaRPr sz="700">
                        <a:latin typeface="Calibri"/>
                        <a:ea typeface="Calibri"/>
                        <a:cs typeface="Calibri"/>
                        <a:sym typeface="Calibri"/>
                      </a:endParaRPr>
                    </a:p>
                    <a:p>
                      <a:pPr marL="228600" lvl="0" indent="-273050" algn="l" rtl="0">
                        <a:spcBef>
                          <a:spcPts val="90"/>
                        </a:spcBef>
                        <a:spcAft>
                          <a:spcPts val="0"/>
                        </a:spcAft>
                        <a:buClr>
                          <a:schemeClr val="dk1"/>
                        </a:buClr>
                        <a:buSzPts val="700"/>
                        <a:buFont typeface="Calibri"/>
                        <a:buChar char="●"/>
                      </a:pPr>
                      <a:r>
                        <a:rPr lang="en-US" sz="700">
                          <a:latin typeface="Calibri"/>
                          <a:ea typeface="Calibri"/>
                          <a:cs typeface="Calibri"/>
                          <a:sym typeface="Calibri"/>
                        </a:rPr>
                        <a:t>A reduced number of children are working in the bottom 20% in PE, with over 90% working at the expected standard from EYFS-Year 6. </a:t>
                      </a:r>
                      <a:endParaRPr sz="700">
                        <a:latin typeface="Calibri"/>
                        <a:ea typeface="Calibri"/>
                        <a:cs typeface="Calibri"/>
                        <a:sym typeface="Calibri"/>
                      </a:endParaRPr>
                    </a:p>
                    <a:p>
                      <a:pPr marL="228600" lvl="0" indent="-273050" algn="l" rtl="0">
                        <a:spcBef>
                          <a:spcPts val="90"/>
                        </a:spcBef>
                        <a:spcAft>
                          <a:spcPts val="0"/>
                        </a:spcAft>
                        <a:buClr>
                          <a:schemeClr val="dk1"/>
                        </a:buClr>
                        <a:buSzPts val="700"/>
                        <a:buFont typeface="Calibri"/>
                        <a:buChar char="●"/>
                      </a:pPr>
                      <a:r>
                        <a:rPr lang="en-US" sz="700">
                          <a:latin typeface="Calibri"/>
                          <a:ea typeface="Calibri"/>
                          <a:cs typeface="Calibri"/>
                          <a:sym typeface="Calibri"/>
                        </a:rPr>
                        <a:t>We have attended/ organised 49 sporting events this year with over 180 children having taken part. </a:t>
                      </a: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700"/>
                        <a:buFont typeface="Calibri"/>
                        <a:buNone/>
                      </a:pPr>
                      <a:r>
                        <a:rPr lang="en-US" sz="700">
                          <a:latin typeface="Calibri"/>
                          <a:ea typeface="Calibri"/>
                          <a:cs typeface="Calibri"/>
                          <a:sym typeface="Calibri"/>
                        </a:rPr>
                        <a:t>Add text here</a:t>
                      </a:r>
                      <a:endParaRPr sz="700"/>
                    </a:p>
                    <a:p>
                      <a:pPr marL="0" marR="0" lvl="0" indent="0" algn="l" rtl="0">
                        <a:spcBef>
                          <a:spcPts val="0"/>
                        </a:spcBef>
                        <a:spcAft>
                          <a:spcPts val="0"/>
                        </a:spcAft>
                        <a:buNone/>
                      </a:pP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pic>
        <p:nvPicPr>
          <p:cNvPr id="118" name="Google Shape;118;p5" descr="A screenshot of a computer&#10;&#10;AI-generated content may be incorrect."/>
          <p:cNvPicPr preferRelativeResize="0"/>
          <p:nvPr/>
        </p:nvPicPr>
        <p:blipFill rotWithShape="1">
          <a:blip r:embed="rId3">
            <a:alphaModFix/>
          </a:blip>
          <a:srcRect/>
          <a:stretch/>
        </p:blipFill>
        <p:spPr>
          <a:xfrm>
            <a:off x="-16769" y="0"/>
            <a:ext cx="6173264" cy="4322536"/>
          </a:xfrm>
          <a:prstGeom prst="rect">
            <a:avLst/>
          </a:prstGeom>
          <a:noFill/>
          <a:ln>
            <a:noFill/>
          </a:ln>
        </p:spPr>
      </p:pic>
      <p:sp>
        <p:nvSpPr>
          <p:cNvPr id="119" name="Google Shape;119;p5"/>
          <p:cNvSpPr txBox="1"/>
          <p:nvPr/>
        </p:nvSpPr>
        <p:spPr>
          <a:xfrm>
            <a:off x="241825" y="226711"/>
            <a:ext cx="3559359"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Review of the last academic year (2024/2025)</a:t>
            </a:r>
            <a:endParaRPr/>
          </a:p>
        </p:txBody>
      </p:sp>
      <p:graphicFrame>
        <p:nvGraphicFramePr>
          <p:cNvPr id="120" name="Google Shape;120;p5"/>
          <p:cNvGraphicFramePr/>
          <p:nvPr/>
        </p:nvGraphicFramePr>
        <p:xfrm>
          <a:off x="154499" y="633397"/>
          <a:ext cx="5917750" cy="2324628"/>
        </p:xfrm>
        <a:graphic>
          <a:graphicData uri="http://schemas.openxmlformats.org/drawingml/2006/table">
            <a:tbl>
              <a:tblPr firstRow="1" bandRow="1">
                <a:noFill/>
                <a:tableStyleId>{B900324F-6B58-44B4-A421-FDAD2AA96A83}</a:tableStyleId>
              </a:tblPr>
              <a:tblGrid>
                <a:gridCol w="1190050">
                  <a:extLst>
                    <a:ext uri="{9D8B030D-6E8A-4147-A177-3AD203B41FA5}">
                      <a16:colId xmlns:a16="http://schemas.microsoft.com/office/drawing/2014/main" val="20000"/>
                    </a:ext>
                  </a:extLst>
                </a:gridCol>
                <a:gridCol w="3907525">
                  <a:extLst>
                    <a:ext uri="{9D8B030D-6E8A-4147-A177-3AD203B41FA5}">
                      <a16:colId xmlns:a16="http://schemas.microsoft.com/office/drawing/2014/main" val="20001"/>
                    </a:ext>
                  </a:extLst>
                </a:gridCol>
                <a:gridCol w="820175">
                  <a:extLst>
                    <a:ext uri="{9D8B030D-6E8A-4147-A177-3AD203B41FA5}">
                      <a16:colId xmlns:a16="http://schemas.microsoft.com/office/drawing/2014/main" val="20002"/>
                    </a:ext>
                  </a:extLst>
                </a:gridCol>
              </a:tblGrid>
              <a:tr h="226250">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Key areas as outlined in PE and sport premium guidance</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What went well? Supporting evidence?</a:t>
                      </a:r>
                      <a:r>
                        <a:rPr lang="en-US" sz="700">
                          <a:solidFill>
                            <a:srgbClr val="000000"/>
                          </a:solidFill>
                          <a:latin typeface="Calibri"/>
                          <a:ea typeface="Calibri"/>
                          <a:cs typeface="Calibri"/>
                          <a:sym typeface="Calibri"/>
                        </a:rPr>
                        <a:t> </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What didn't go well? Supporting evidence? </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chemeClr val="dk1"/>
                        </a:buClr>
                        <a:buSzPts val="700"/>
                        <a:buFont typeface="Calibri"/>
                        <a:buNone/>
                      </a:pPr>
                      <a:r>
                        <a:rPr lang="en-US" sz="700" b="1">
                          <a:latin typeface="Calibri"/>
                          <a:ea typeface="Calibri"/>
                          <a:cs typeface="Calibri"/>
                          <a:sym typeface="Calibri"/>
                        </a:rPr>
                        <a:t>3. </a:t>
                      </a:r>
                      <a:r>
                        <a:rPr lang="en-US" sz="700" b="0">
                          <a:latin typeface="Calibri"/>
                          <a:ea typeface="Calibri"/>
                          <a:cs typeface="Calibri"/>
                          <a:sym typeface="Calibri"/>
                        </a:rPr>
                        <a:t>Raising the profile of PE and sport across the school, to support whole school improvement</a:t>
                      </a:r>
                      <a:endParaRPr sz="700" b="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p>
                      <a:pPr marL="0" marR="0" lvl="0" indent="0" algn="l" rtl="0">
                        <a:spcBef>
                          <a:spcPts val="0"/>
                        </a:spcBef>
                        <a:spcAft>
                          <a:spcPts val="0"/>
                        </a:spcAft>
                        <a:buNone/>
                      </a:pP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228600" lvl="0" indent="-273050" algn="l" rtl="0">
                        <a:spcBef>
                          <a:spcPts val="0"/>
                        </a:spcBef>
                        <a:spcAft>
                          <a:spcPts val="0"/>
                        </a:spcAft>
                        <a:buClr>
                          <a:schemeClr val="dk1"/>
                        </a:buClr>
                        <a:buSzPts val="700"/>
                        <a:buFont typeface="Noto Sans Symbols"/>
                        <a:buChar char="●"/>
                      </a:pPr>
                      <a:r>
                        <a:rPr lang="en-US" sz="700">
                          <a:latin typeface="Calibri"/>
                          <a:ea typeface="Calibri"/>
                          <a:cs typeface="Calibri"/>
                          <a:sym typeface="Calibri"/>
                        </a:rPr>
                        <a:t>Raised awareness of Local and National sporting events through worship/ discussions in class linked to the wider curriculum e.g women’s football.</a:t>
                      </a:r>
                      <a:endParaRPr sz="700">
                        <a:latin typeface="Calibri"/>
                        <a:ea typeface="Calibri"/>
                        <a:cs typeface="Calibri"/>
                        <a:sym typeface="Calibri"/>
                      </a:endParaRPr>
                    </a:p>
                    <a:p>
                      <a:pPr marL="228600" lvl="0" indent="-273050" algn="l" rtl="0">
                        <a:spcBef>
                          <a:spcPts val="5"/>
                        </a:spcBef>
                        <a:spcAft>
                          <a:spcPts val="0"/>
                        </a:spcAft>
                        <a:buSzPts val="700"/>
                        <a:buFont typeface="Calibri"/>
                        <a:buChar char="●"/>
                      </a:pPr>
                      <a:r>
                        <a:rPr lang="en-US" sz="700">
                          <a:latin typeface="Calibri"/>
                          <a:ea typeface="Calibri"/>
                          <a:cs typeface="Calibri"/>
                          <a:sym typeface="Calibri"/>
                        </a:rPr>
                        <a:t>The profile of PE was raised in school; children are eager to share any sporting achievements from both in and out of school with others.</a:t>
                      </a:r>
                      <a:endParaRPr sz="700">
                        <a:latin typeface="Calibri"/>
                        <a:ea typeface="Calibri"/>
                        <a:cs typeface="Calibri"/>
                        <a:sym typeface="Calibri"/>
                      </a:endParaRPr>
                    </a:p>
                    <a:p>
                      <a:pPr marL="228600" lvl="0" indent="-273050" algn="l" rtl="0">
                        <a:spcBef>
                          <a:spcPts val="0"/>
                        </a:spcBef>
                        <a:spcAft>
                          <a:spcPts val="0"/>
                        </a:spcAft>
                        <a:buSzPts val="700"/>
                        <a:buFont typeface="Calibri"/>
                        <a:buChar char="●"/>
                      </a:pPr>
                      <a:r>
                        <a:rPr lang="en-US" sz="700">
                          <a:latin typeface="Calibri"/>
                          <a:ea typeface="Calibri"/>
                          <a:cs typeface="Calibri"/>
                          <a:sym typeface="Calibri"/>
                        </a:rPr>
                        <a:t>Pupil leadership is celebrated each week with play leaders and buddies being nominated by staff and other children to be awarded ‘leader of the week’ certificates. This has also helped to raise the profile of PE.</a:t>
                      </a:r>
                      <a:endParaRPr sz="700">
                        <a:latin typeface="Calibri"/>
                        <a:ea typeface="Calibri"/>
                        <a:cs typeface="Calibri"/>
                        <a:sym typeface="Calibri"/>
                      </a:endParaRPr>
                    </a:p>
                    <a:p>
                      <a:pPr marL="228600" lvl="0" indent="-273050" algn="l" rtl="0">
                        <a:spcBef>
                          <a:spcPts val="0"/>
                        </a:spcBef>
                        <a:spcAft>
                          <a:spcPts val="0"/>
                        </a:spcAft>
                        <a:buSzPts val="700"/>
                        <a:buFont typeface="Calibri"/>
                        <a:buChar char="●"/>
                      </a:pPr>
                      <a:r>
                        <a:rPr lang="en-US" sz="700">
                          <a:latin typeface="Calibri"/>
                          <a:ea typeface="Calibri"/>
                          <a:cs typeface="Calibri"/>
                          <a:sym typeface="Calibri"/>
                        </a:rPr>
                        <a:t>More children are now taking part in extracurricular activities and are eager to share sporting achievements in worship. </a:t>
                      </a:r>
                      <a:endParaRPr sz="700">
                        <a:latin typeface="Calibri"/>
                        <a:ea typeface="Calibri"/>
                        <a:cs typeface="Calibri"/>
                        <a:sym typeface="Calibri"/>
                      </a:endParaRPr>
                    </a:p>
                    <a:p>
                      <a:pPr marL="228600" lvl="0" indent="-273050" algn="l" rtl="0">
                        <a:lnSpc>
                          <a:spcPct val="97916"/>
                        </a:lnSpc>
                        <a:spcBef>
                          <a:spcPts val="90"/>
                        </a:spcBef>
                        <a:spcAft>
                          <a:spcPts val="0"/>
                        </a:spcAft>
                        <a:buClr>
                          <a:schemeClr val="dk1"/>
                        </a:buClr>
                        <a:buSzPts val="700"/>
                        <a:buFont typeface="Noto Sans Symbols"/>
                        <a:buChar char="●"/>
                      </a:pPr>
                      <a:r>
                        <a:rPr lang="en-US" sz="700">
                          <a:latin typeface="Calibri"/>
                          <a:ea typeface="Calibri"/>
                          <a:cs typeface="Calibri"/>
                          <a:sym typeface="Calibri"/>
                        </a:rPr>
                        <a:t>To raise awareness of local and national sporting events, all children in school took part in the ‘biggest ever football session’ and wore sportswear to school in support of International Women’s Day. They had the opportunity to play football matches throughout the day with the aim of engaging and increasing girls' interest in the sport. Over 150 girls took part and played football. Pupil voice showed the long-term impact of taking part in this.</a:t>
                      </a:r>
                      <a:endParaRPr sz="700">
                        <a:latin typeface="Calibri"/>
                        <a:ea typeface="Calibri"/>
                        <a:cs typeface="Calibri"/>
                        <a:sym typeface="Calibri"/>
                      </a:endParaRPr>
                    </a:p>
                    <a:p>
                      <a:pPr marL="228600" lvl="0" indent="-273050" algn="l" rtl="0">
                        <a:lnSpc>
                          <a:spcPct val="97916"/>
                        </a:lnSpc>
                        <a:spcBef>
                          <a:spcPts val="90"/>
                        </a:spcBef>
                        <a:spcAft>
                          <a:spcPts val="0"/>
                        </a:spcAft>
                        <a:buSzPts val="700"/>
                        <a:buFont typeface="Calibri"/>
                        <a:buChar char="●"/>
                      </a:pPr>
                      <a:r>
                        <a:rPr lang="en-US" sz="700">
                          <a:latin typeface="Calibri"/>
                          <a:ea typeface="Calibri"/>
                          <a:cs typeface="Calibri"/>
                          <a:sym typeface="Calibri"/>
                        </a:rPr>
                        <a:t>Each week as part of worship, teachers share ‘picture news’, focusing on a current news story. Images and thought-provoking questions are asked, often raising awareness of local and national sporting events which raises the profile of PE. </a:t>
                      </a: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700"/>
                        <a:buFont typeface="Calibri"/>
                        <a:buNone/>
                      </a:pPr>
                      <a:r>
                        <a:rPr lang="en-US" sz="700">
                          <a:latin typeface="Calibri"/>
                          <a:ea typeface="Calibri"/>
                          <a:cs typeface="Calibri"/>
                          <a:sym typeface="Calibri"/>
                        </a:rPr>
                        <a:t>Add text here</a:t>
                      </a:r>
                      <a:endParaRPr sz="700"/>
                    </a:p>
                    <a:p>
                      <a:pPr marL="0" marR="0" lvl="0" indent="0" algn="l" rtl="0">
                        <a:spcBef>
                          <a:spcPts val="0"/>
                        </a:spcBef>
                        <a:spcAft>
                          <a:spcPts val="0"/>
                        </a:spcAft>
                        <a:buNone/>
                      </a:pP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pic>
        <p:nvPicPr>
          <p:cNvPr id="125" name="Google Shape;125;g3a5c0b5489d_0_12" descr="A screenshot of a computer&#10;&#10;AI-generated content may be incorrect."/>
          <p:cNvPicPr preferRelativeResize="0"/>
          <p:nvPr/>
        </p:nvPicPr>
        <p:blipFill rotWithShape="1">
          <a:blip r:embed="rId3">
            <a:alphaModFix/>
          </a:blip>
          <a:srcRect/>
          <a:stretch/>
        </p:blipFill>
        <p:spPr>
          <a:xfrm>
            <a:off x="-16769" y="0"/>
            <a:ext cx="6173262" cy="4322538"/>
          </a:xfrm>
          <a:prstGeom prst="rect">
            <a:avLst/>
          </a:prstGeom>
          <a:noFill/>
          <a:ln>
            <a:noFill/>
          </a:ln>
        </p:spPr>
      </p:pic>
      <p:sp>
        <p:nvSpPr>
          <p:cNvPr id="126" name="Google Shape;126;g3a5c0b5489d_0_12"/>
          <p:cNvSpPr txBox="1"/>
          <p:nvPr/>
        </p:nvSpPr>
        <p:spPr>
          <a:xfrm>
            <a:off x="241825" y="226711"/>
            <a:ext cx="3559500" cy="276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Review of the last academic year (2024/2025)</a:t>
            </a:r>
            <a:endParaRPr/>
          </a:p>
        </p:txBody>
      </p:sp>
      <p:graphicFrame>
        <p:nvGraphicFramePr>
          <p:cNvPr id="127" name="Google Shape;127;g3a5c0b5489d_0_12"/>
          <p:cNvGraphicFramePr/>
          <p:nvPr/>
        </p:nvGraphicFramePr>
        <p:xfrm>
          <a:off x="154499" y="119162"/>
          <a:ext cx="5917750" cy="3908699"/>
        </p:xfrm>
        <a:graphic>
          <a:graphicData uri="http://schemas.openxmlformats.org/drawingml/2006/table">
            <a:tbl>
              <a:tblPr firstRow="1" bandRow="1">
                <a:noFill/>
                <a:tableStyleId>{B900324F-6B58-44B4-A421-FDAD2AA96A83}</a:tableStyleId>
              </a:tblPr>
              <a:tblGrid>
                <a:gridCol w="786575">
                  <a:extLst>
                    <a:ext uri="{9D8B030D-6E8A-4147-A177-3AD203B41FA5}">
                      <a16:colId xmlns:a16="http://schemas.microsoft.com/office/drawing/2014/main" val="20000"/>
                    </a:ext>
                  </a:extLst>
                </a:gridCol>
                <a:gridCol w="4311000">
                  <a:extLst>
                    <a:ext uri="{9D8B030D-6E8A-4147-A177-3AD203B41FA5}">
                      <a16:colId xmlns:a16="http://schemas.microsoft.com/office/drawing/2014/main" val="20001"/>
                    </a:ext>
                  </a:extLst>
                </a:gridCol>
                <a:gridCol w="820175">
                  <a:extLst>
                    <a:ext uri="{9D8B030D-6E8A-4147-A177-3AD203B41FA5}">
                      <a16:colId xmlns:a16="http://schemas.microsoft.com/office/drawing/2014/main" val="20002"/>
                    </a:ext>
                  </a:extLst>
                </a:gridCol>
              </a:tblGrid>
              <a:tr h="226250">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Key areas as outlined in PE and sport premium guidance</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What went well? Supporting evidence?</a:t>
                      </a:r>
                      <a:r>
                        <a:rPr lang="en-US" sz="700">
                          <a:solidFill>
                            <a:srgbClr val="000000"/>
                          </a:solidFill>
                          <a:latin typeface="Calibri"/>
                          <a:ea typeface="Calibri"/>
                          <a:cs typeface="Calibri"/>
                          <a:sym typeface="Calibri"/>
                        </a:rPr>
                        <a:t> </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What didn't go well? Supporting evidence? </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chemeClr val="dk1"/>
                        </a:buClr>
                        <a:buSzPts val="700"/>
                        <a:buFont typeface="Calibri"/>
                        <a:buNone/>
                      </a:pPr>
                      <a:r>
                        <a:rPr lang="en-US" sz="600" b="1">
                          <a:latin typeface="Calibri"/>
                          <a:ea typeface="Calibri"/>
                          <a:cs typeface="Calibri"/>
                          <a:sym typeface="Calibri"/>
                        </a:rPr>
                        <a:t>4. </a:t>
                      </a:r>
                      <a:r>
                        <a:rPr lang="en-US" sz="600">
                          <a:latin typeface="Calibri"/>
                          <a:ea typeface="Calibri"/>
                          <a:cs typeface="Calibri"/>
                          <a:sym typeface="Calibri"/>
                        </a:rPr>
                        <a:t>Offer a broader and more equal experience of a range of sports and physical activities to all pupils and ensure equal access to sport for boys and girls</a:t>
                      </a:r>
                      <a:endParaRPr sz="600">
                        <a:latin typeface="Calibri"/>
                        <a:ea typeface="Calibri"/>
                        <a:cs typeface="Calibri"/>
                        <a:sym typeface="Calibri"/>
                      </a:endParaRPr>
                    </a:p>
                    <a:p>
                      <a:pPr marL="0" marR="0" lvl="0" indent="0" algn="l" rtl="0">
                        <a:spcBef>
                          <a:spcPts val="0"/>
                        </a:spcBef>
                        <a:spcAft>
                          <a:spcPts val="0"/>
                        </a:spcAft>
                        <a:buNone/>
                      </a:pPr>
                      <a:endParaRPr sz="600">
                        <a:latin typeface="Calibri"/>
                        <a:ea typeface="Calibri"/>
                        <a:cs typeface="Calibri"/>
                        <a:sym typeface="Calibri"/>
                      </a:endParaRPr>
                    </a:p>
                    <a:p>
                      <a:pPr marL="0" marR="0" lvl="0" indent="0" algn="l" rtl="0">
                        <a:spcBef>
                          <a:spcPts val="0"/>
                        </a:spcBef>
                        <a:spcAft>
                          <a:spcPts val="0"/>
                        </a:spcAft>
                        <a:buNone/>
                      </a:pPr>
                      <a:endParaRPr sz="600">
                        <a:latin typeface="Calibri"/>
                        <a:ea typeface="Calibri"/>
                        <a:cs typeface="Calibri"/>
                        <a:sym typeface="Calibri"/>
                      </a:endParaRPr>
                    </a:p>
                    <a:p>
                      <a:pPr marL="0" marR="0" lvl="0" indent="0" algn="l" rtl="0">
                        <a:spcBef>
                          <a:spcPts val="0"/>
                        </a:spcBef>
                        <a:spcAft>
                          <a:spcPts val="0"/>
                        </a:spcAft>
                        <a:buNone/>
                      </a:pPr>
                      <a:endParaRPr sz="600">
                        <a:latin typeface="Calibri"/>
                        <a:ea typeface="Calibri"/>
                        <a:cs typeface="Calibri"/>
                        <a:sym typeface="Calibri"/>
                      </a:endParaRPr>
                    </a:p>
                    <a:p>
                      <a:pPr marL="0" marR="0" lvl="0" indent="0" algn="l" rtl="0">
                        <a:spcBef>
                          <a:spcPts val="0"/>
                        </a:spcBef>
                        <a:spcAft>
                          <a:spcPts val="0"/>
                        </a:spcAft>
                        <a:buNone/>
                      </a:pPr>
                      <a:endParaRPr sz="600">
                        <a:latin typeface="Calibri"/>
                        <a:ea typeface="Calibri"/>
                        <a:cs typeface="Calibri"/>
                        <a:sym typeface="Calibri"/>
                      </a:endParaRPr>
                    </a:p>
                    <a:p>
                      <a:pPr marL="0" marR="0" lvl="0" indent="0" algn="l" rtl="0">
                        <a:spcBef>
                          <a:spcPts val="0"/>
                        </a:spcBef>
                        <a:spcAft>
                          <a:spcPts val="0"/>
                        </a:spcAft>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228600" lvl="0" indent="-266700" algn="l" rtl="0">
                        <a:lnSpc>
                          <a:spcPct val="97916"/>
                        </a:lnSpc>
                        <a:spcBef>
                          <a:spcPts val="90"/>
                        </a:spcBef>
                        <a:spcAft>
                          <a:spcPts val="0"/>
                        </a:spcAft>
                        <a:buClr>
                          <a:schemeClr val="dk1"/>
                        </a:buClr>
                        <a:buSzPts val="600"/>
                        <a:buFont typeface="Noto Sans Symbols"/>
                        <a:buChar char="●"/>
                      </a:pPr>
                      <a:r>
                        <a:rPr lang="en-US" sz="600">
                          <a:latin typeface="Calibri"/>
                          <a:ea typeface="Calibri"/>
                          <a:cs typeface="Calibri"/>
                          <a:sym typeface="Calibri"/>
                        </a:rPr>
                        <a:t>Children have had the opportunity to experience various sports and activities beyond what is taught in the curriculum through forest school sessions, eco club, sporting events, sports clubs, woodland clubs, golf sessions and residential trips. </a:t>
                      </a:r>
                      <a:endParaRPr sz="600">
                        <a:latin typeface="Calibri"/>
                        <a:ea typeface="Calibri"/>
                        <a:cs typeface="Calibri"/>
                        <a:sym typeface="Calibri"/>
                      </a:endParaRPr>
                    </a:p>
                    <a:p>
                      <a:pPr marL="228600" lvl="0" indent="-266700" algn="l" rtl="0">
                        <a:lnSpc>
                          <a:spcPct val="97916"/>
                        </a:lnSpc>
                        <a:spcBef>
                          <a:spcPts val="90"/>
                        </a:spcBef>
                        <a:spcAft>
                          <a:spcPts val="0"/>
                        </a:spcAft>
                        <a:buClr>
                          <a:schemeClr val="dk1"/>
                        </a:buClr>
                        <a:buSzPts val="600"/>
                        <a:buFont typeface="Noto Sans Symbols"/>
                        <a:buChar char="●"/>
                      </a:pPr>
                      <a:r>
                        <a:rPr lang="en-US" sz="600">
                          <a:latin typeface="Calibri"/>
                          <a:ea typeface="Calibri"/>
                          <a:cs typeface="Calibri"/>
                          <a:sym typeface="Calibri"/>
                        </a:rPr>
                        <a:t>As a school, we have attended/ organised 49 sporting events since October 2024 with over 180 children having taken part this year. </a:t>
                      </a:r>
                      <a:endParaRPr sz="600">
                        <a:latin typeface="Calibri"/>
                        <a:ea typeface="Calibri"/>
                        <a:cs typeface="Calibri"/>
                        <a:sym typeface="Calibri"/>
                      </a:endParaRPr>
                    </a:p>
                    <a:p>
                      <a:pPr marL="228600" lvl="0" indent="-266700" algn="l" rtl="0">
                        <a:lnSpc>
                          <a:spcPct val="97916"/>
                        </a:lnSpc>
                        <a:spcBef>
                          <a:spcPts val="90"/>
                        </a:spcBef>
                        <a:spcAft>
                          <a:spcPts val="0"/>
                        </a:spcAft>
                        <a:buClr>
                          <a:schemeClr val="dk1"/>
                        </a:buClr>
                        <a:buSzPts val="600"/>
                        <a:buFont typeface="Noto Sans Symbols"/>
                        <a:buChar char="●"/>
                      </a:pPr>
                      <a:r>
                        <a:rPr lang="en-US" sz="600">
                          <a:latin typeface="Calibri"/>
                          <a:ea typeface="Calibri"/>
                          <a:cs typeface="Calibri"/>
                          <a:sym typeface="Calibri"/>
                        </a:rPr>
                        <a:t>Through pupil voice surveys, we have been able to offer 16 extra-curricular sports clubs this year based on pupil preferences. With pupil voice surveys being conducted to identify children’s preferred sports, uptake in clubs has continued to increase. </a:t>
                      </a:r>
                      <a:endParaRPr sz="600">
                        <a:latin typeface="Calibri"/>
                        <a:ea typeface="Calibri"/>
                        <a:cs typeface="Calibri"/>
                        <a:sym typeface="Calibri"/>
                      </a:endParaRPr>
                    </a:p>
                    <a:p>
                      <a:pPr marL="228600" lvl="0" indent="-266700" algn="l" rtl="0">
                        <a:lnSpc>
                          <a:spcPct val="97916"/>
                        </a:lnSpc>
                        <a:spcBef>
                          <a:spcPts val="90"/>
                        </a:spcBef>
                        <a:spcAft>
                          <a:spcPts val="0"/>
                        </a:spcAft>
                        <a:buClr>
                          <a:schemeClr val="dk1"/>
                        </a:buClr>
                        <a:buSzPts val="600"/>
                        <a:buFont typeface="Noto Sans Symbols"/>
                        <a:buChar char="●"/>
                      </a:pPr>
                      <a:r>
                        <a:rPr lang="en-US" sz="600">
                          <a:latin typeface="Calibri"/>
                          <a:ea typeface="Calibri"/>
                          <a:cs typeface="Calibri"/>
                          <a:sym typeface="Calibri"/>
                        </a:rPr>
                        <a:t>To raise awareness of local and national sporting events, all children in school took part in the ‘biggest ever football session’ and wore sportswear to school in support of International Women’s Day. They had the opportunity to play football matches throughout the day with the aim of engaging and increasing girls' interest in the sport. Over 150 girls took part and played football. Pupil voice showed the long-term impact of taking part in this.</a:t>
                      </a:r>
                      <a:endParaRPr sz="600">
                        <a:latin typeface="Calibri"/>
                        <a:ea typeface="Calibri"/>
                        <a:cs typeface="Calibri"/>
                        <a:sym typeface="Calibri"/>
                      </a:endParaRPr>
                    </a:p>
                    <a:p>
                      <a:pPr marL="228600" lvl="0" indent="-266700" algn="l" rtl="0">
                        <a:lnSpc>
                          <a:spcPct val="97916"/>
                        </a:lnSpc>
                        <a:spcBef>
                          <a:spcPts val="90"/>
                        </a:spcBef>
                        <a:spcAft>
                          <a:spcPts val="0"/>
                        </a:spcAft>
                        <a:buClr>
                          <a:schemeClr val="dk1"/>
                        </a:buClr>
                        <a:buSzPts val="600"/>
                        <a:buFont typeface="Noto Sans Symbols"/>
                        <a:buChar char="●"/>
                      </a:pPr>
                      <a:r>
                        <a:rPr lang="en-US" sz="600">
                          <a:latin typeface="Calibri"/>
                          <a:ea typeface="Calibri"/>
                          <a:cs typeface="Calibri"/>
                          <a:sym typeface="Calibri"/>
                        </a:rPr>
                        <a:t>Children in Year 6 attended a residential trip where they had the opportunity to experience different activities; this provided a broader range of physical activity experiences for our children.</a:t>
                      </a:r>
                      <a:endParaRPr sz="600">
                        <a:latin typeface="Calibri"/>
                        <a:ea typeface="Calibri"/>
                        <a:cs typeface="Calibri"/>
                        <a:sym typeface="Calibri"/>
                      </a:endParaRPr>
                    </a:p>
                    <a:p>
                      <a:pPr marL="228600" lvl="0" indent="-266700" algn="l" rtl="0">
                        <a:lnSpc>
                          <a:spcPct val="97916"/>
                        </a:lnSpc>
                        <a:spcBef>
                          <a:spcPts val="90"/>
                        </a:spcBef>
                        <a:spcAft>
                          <a:spcPts val="0"/>
                        </a:spcAft>
                        <a:buClr>
                          <a:schemeClr val="dk1"/>
                        </a:buClr>
                        <a:buSzPts val="600"/>
                        <a:buFont typeface="Noto Sans Symbols"/>
                        <a:buChar char="●"/>
                      </a:pPr>
                      <a:r>
                        <a:rPr lang="en-US" sz="600">
                          <a:latin typeface="Calibri"/>
                          <a:ea typeface="Calibri"/>
                          <a:cs typeface="Calibri"/>
                          <a:sym typeface="Calibri"/>
                        </a:rPr>
                        <a:t>84% of our UKS2 achieved the swimming 25m. </a:t>
                      </a:r>
                      <a:endParaRPr sz="600">
                        <a:latin typeface="Calibri"/>
                        <a:ea typeface="Calibri"/>
                        <a:cs typeface="Calibri"/>
                        <a:sym typeface="Calibri"/>
                      </a:endParaRPr>
                    </a:p>
                    <a:p>
                      <a:pPr marL="228600" lvl="0" indent="-266700" algn="l" rtl="0">
                        <a:spcBef>
                          <a:spcPts val="0"/>
                        </a:spcBef>
                        <a:spcAft>
                          <a:spcPts val="0"/>
                        </a:spcAft>
                        <a:buClr>
                          <a:schemeClr val="dk1"/>
                        </a:buClr>
                        <a:buSzPts val="600"/>
                        <a:buFont typeface="Calibri"/>
                        <a:buChar char="●"/>
                      </a:pPr>
                      <a:r>
                        <a:rPr lang="en-US" sz="600">
                          <a:latin typeface="Calibri"/>
                          <a:ea typeface="Calibri"/>
                          <a:cs typeface="Calibri"/>
                          <a:sym typeface="Calibri"/>
                        </a:rPr>
                        <a:t>Over 60% of all children in school have attended a sports club. </a:t>
                      </a:r>
                      <a:endParaRPr sz="600">
                        <a:latin typeface="Calibri"/>
                        <a:ea typeface="Calibri"/>
                        <a:cs typeface="Calibri"/>
                        <a:sym typeface="Calibri"/>
                      </a:endParaRPr>
                    </a:p>
                    <a:p>
                      <a:pPr marL="228600" lvl="0" indent="-266700" algn="l" rtl="0">
                        <a:spcBef>
                          <a:spcPts val="5"/>
                        </a:spcBef>
                        <a:spcAft>
                          <a:spcPts val="0"/>
                        </a:spcAft>
                        <a:buClr>
                          <a:schemeClr val="dk1"/>
                        </a:buClr>
                        <a:buSzPts val="600"/>
                        <a:buFont typeface="Calibri"/>
                        <a:buChar char="●"/>
                      </a:pPr>
                      <a:r>
                        <a:rPr lang="en-US" sz="600">
                          <a:latin typeface="Calibri"/>
                          <a:ea typeface="Calibri"/>
                          <a:cs typeface="Calibri"/>
                          <a:sym typeface="Calibri"/>
                        </a:rPr>
                        <a:t>There has also been a high percentage of children attending after-school clubs (16 different sports clubs have been offered this year).</a:t>
                      </a:r>
                      <a:endParaRPr sz="600">
                        <a:latin typeface="Calibri"/>
                        <a:ea typeface="Calibri"/>
                        <a:cs typeface="Calibri"/>
                        <a:sym typeface="Calibri"/>
                      </a:endParaRPr>
                    </a:p>
                    <a:p>
                      <a:pPr marL="228600" lvl="0" indent="-266700" algn="l" rtl="0">
                        <a:spcBef>
                          <a:spcPts val="5"/>
                        </a:spcBef>
                        <a:spcAft>
                          <a:spcPts val="0"/>
                        </a:spcAft>
                        <a:buClr>
                          <a:schemeClr val="dk1"/>
                        </a:buClr>
                        <a:buSzPts val="600"/>
                        <a:buFont typeface="Calibri"/>
                        <a:buChar char="●"/>
                      </a:pPr>
                      <a:r>
                        <a:rPr lang="en-US" sz="600">
                          <a:latin typeface="Calibri"/>
                          <a:ea typeface="Calibri"/>
                          <a:cs typeface="Calibri"/>
                          <a:sym typeface="Calibri"/>
                        </a:rPr>
                        <a:t>84% of all children who had previously been ‘inactive’ have attended a sports club or event this year.</a:t>
                      </a:r>
                      <a:endParaRPr sz="600">
                        <a:latin typeface="Calibri"/>
                        <a:ea typeface="Calibri"/>
                        <a:cs typeface="Calibri"/>
                        <a:sym typeface="Calibri"/>
                      </a:endParaRPr>
                    </a:p>
                    <a:p>
                      <a:pPr marL="228600" lvl="0" indent="-266700" algn="l" rtl="0">
                        <a:spcBef>
                          <a:spcPts val="5"/>
                        </a:spcBef>
                        <a:spcAft>
                          <a:spcPts val="0"/>
                        </a:spcAft>
                        <a:buClr>
                          <a:schemeClr val="dk1"/>
                        </a:buClr>
                        <a:buSzPts val="600"/>
                        <a:buFont typeface="Calibri"/>
                        <a:buChar char="●"/>
                      </a:pPr>
                      <a:r>
                        <a:rPr lang="en-US" sz="600">
                          <a:latin typeface="Calibri"/>
                          <a:ea typeface="Calibri"/>
                          <a:cs typeface="Calibri"/>
                          <a:sym typeface="Calibri"/>
                        </a:rPr>
                        <a:t>A decrease in the number of children who are ‘inactive’ (evident through monitoring physical activity beyond school)</a:t>
                      </a:r>
                      <a:endParaRPr sz="600">
                        <a:latin typeface="Calibri"/>
                        <a:ea typeface="Calibri"/>
                        <a:cs typeface="Calibri"/>
                        <a:sym typeface="Calibri"/>
                      </a:endParaRPr>
                    </a:p>
                    <a:p>
                      <a:pPr marL="228600" lvl="0" indent="-266700" algn="l" rtl="0">
                        <a:spcBef>
                          <a:spcPts val="5"/>
                        </a:spcBef>
                        <a:spcAft>
                          <a:spcPts val="0"/>
                        </a:spcAft>
                        <a:buClr>
                          <a:schemeClr val="dk1"/>
                        </a:buClr>
                        <a:buSzPts val="600"/>
                        <a:buFont typeface="Calibri"/>
                        <a:buChar char="●"/>
                      </a:pPr>
                      <a:r>
                        <a:rPr lang="en-US" sz="600">
                          <a:latin typeface="Calibri"/>
                          <a:ea typeface="Calibri"/>
                          <a:cs typeface="Calibri"/>
                          <a:sym typeface="Calibri"/>
                        </a:rPr>
                        <a:t>A decreased number of children in the bottom 20%. (half termly teacher assessment)</a:t>
                      </a:r>
                      <a:endParaRPr sz="600">
                        <a:latin typeface="Calibri"/>
                        <a:ea typeface="Calibri"/>
                        <a:cs typeface="Calibri"/>
                        <a:sym typeface="Calibri"/>
                      </a:endParaRPr>
                    </a:p>
                    <a:p>
                      <a:pPr marL="228600" lvl="0" indent="-266700" algn="l" rtl="0">
                        <a:spcBef>
                          <a:spcPts val="5"/>
                        </a:spcBef>
                        <a:spcAft>
                          <a:spcPts val="0"/>
                        </a:spcAft>
                        <a:buClr>
                          <a:schemeClr val="dk1"/>
                        </a:buClr>
                        <a:buSzPts val="600"/>
                        <a:buFont typeface="Calibri"/>
                        <a:buChar char="●"/>
                      </a:pPr>
                      <a:r>
                        <a:rPr lang="en-US" sz="600">
                          <a:latin typeface="Calibri"/>
                          <a:ea typeface="Calibri"/>
                          <a:cs typeface="Calibri"/>
                          <a:sym typeface="Calibri"/>
                        </a:rPr>
                        <a:t>Pupil voice clearly showing an increase in physical literacy and understanding of how sports clubs and events have contributed to confidence and competence in PE. </a:t>
                      </a:r>
                      <a:endParaRPr sz="600">
                        <a:latin typeface="Calibri"/>
                        <a:ea typeface="Calibri"/>
                        <a:cs typeface="Calibri"/>
                        <a:sym typeface="Calibri"/>
                      </a:endParaRPr>
                    </a:p>
                    <a:p>
                      <a:pPr marL="228600" lvl="0" indent="-266700" algn="l" rtl="0">
                        <a:spcBef>
                          <a:spcPts val="5"/>
                        </a:spcBef>
                        <a:spcAft>
                          <a:spcPts val="0"/>
                        </a:spcAft>
                        <a:buClr>
                          <a:schemeClr val="dk1"/>
                        </a:buClr>
                        <a:buSzPts val="600"/>
                        <a:buFont typeface="Calibri"/>
                        <a:buChar char="●"/>
                      </a:pPr>
                      <a:r>
                        <a:rPr lang="en-US" sz="600">
                          <a:latin typeface="Calibri"/>
                          <a:ea typeface="Calibri"/>
                          <a:cs typeface="Calibri"/>
                          <a:sym typeface="Calibri"/>
                        </a:rPr>
                        <a:t>An increase in % of children achieving 25m in swimming. </a:t>
                      </a:r>
                      <a:endParaRPr sz="600">
                        <a:latin typeface="Calibri"/>
                        <a:ea typeface="Calibri"/>
                        <a:cs typeface="Calibri"/>
                        <a:sym typeface="Calibri"/>
                      </a:endParaRPr>
                    </a:p>
                    <a:p>
                      <a:pPr marL="228600" lvl="0" indent="-266700" algn="l" rtl="0">
                        <a:lnSpc>
                          <a:spcPct val="115000"/>
                        </a:lnSpc>
                        <a:spcBef>
                          <a:spcPts val="0"/>
                        </a:spcBef>
                        <a:spcAft>
                          <a:spcPts val="0"/>
                        </a:spcAft>
                        <a:buClr>
                          <a:schemeClr val="dk1"/>
                        </a:buClr>
                        <a:buSzPts val="600"/>
                        <a:buFont typeface="Calibri"/>
                        <a:buChar char="●"/>
                      </a:pPr>
                      <a:r>
                        <a:rPr lang="en-US" sz="600">
                          <a:latin typeface="Calibri"/>
                          <a:ea typeface="Calibri"/>
                          <a:cs typeface="Calibri"/>
                          <a:sym typeface="Calibri"/>
                        </a:rPr>
                        <a:t>As a school, we have attended and organised 49 sporting events since September 2024 with over 180 children having taken part this year. </a:t>
                      </a:r>
                      <a:endParaRPr sz="600">
                        <a:latin typeface="Calibri"/>
                        <a:ea typeface="Calibri"/>
                        <a:cs typeface="Calibri"/>
                        <a:sym typeface="Calibri"/>
                      </a:endParaRPr>
                    </a:p>
                    <a:p>
                      <a:pPr marL="228600" lvl="0" indent="-266700" algn="l" rtl="0">
                        <a:lnSpc>
                          <a:spcPct val="115000"/>
                        </a:lnSpc>
                        <a:spcBef>
                          <a:spcPts val="0"/>
                        </a:spcBef>
                        <a:spcAft>
                          <a:spcPts val="0"/>
                        </a:spcAft>
                        <a:buClr>
                          <a:schemeClr val="dk1"/>
                        </a:buClr>
                        <a:buSzPts val="600"/>
                        <a:buFont typeface="Calibri"/>
                        <a:buChar char="●"/>
                      </a:pPr>
                      <a:r>
                        <a:rPr lang="en-US" sz="600">
                          <a:latin typeface="Calibri"/>
                          <a:ea typeface="Calibri"/>
                          <a:cs typeface="Calibri"/>
                          <a:sym typeface="Calibri"/>
                        </a:rPr>
                        <a:t>98% of children in Year 5 and 6 will have attended a sporting event by the end of the academic year. </a:t>
                      </a:r>
                      <a:endParaRPr sz="600">
                        <a:latin typeface="Calibri"/>
                        <a:ea typeface="Calibri"/>
                        <a:cs typeface="Calibri"/>
                        <a:sym typeface="Calibri"/>
                      </a:endParaRPr>
                    </a:p>
                    <a:p>
                      <a:pPr marL="228600" lvl="0" indent="-266700" algn="l" rtl="0">
                        <a:lnSpc>
                          <a:spcPct val="115000"/>
                        </a:lnSpc>
                        <a:spcBef>
                          <a:spcPts val="0"/>
                        </a:spcBef>
                        <a:spcAft>
                          <a:spcPts val="0"/>
                        </a:spcAft>
                        <a:buClr>
                          <a:schemeClr val="dk1"/>
                        </a:buClr>
                        <a:buSzPts val="600"/>
                        <a:buFont typeface="Calibri"/>
                        <a:buChar char="●"/>
                      </a:pPr>
                      <a:r>
                        <a:rPr lang="en-US" sz="600">
                          <a:latin typeface="Calibri"/>
                          <a:ea typeface="Calibri"/>
                          <a:cs typeface="Calibri"/>
                          <a:sym typeface="Calibri"/>
                        </a:rPr>
                        <a:t>96% of children in KS2 will have attended a sporting event by the end of the academic year. </a:t>
                      </a:r>
                      <a:endParaRPr sz="600">
                        <a:latin typeface="Calibri"/>
                        <a:ea typeface="Calibri"/>
                        <a:cs typeface="Calibri"/>
                        <a:sym typeface="Calibri"/>
                      </a:endParaRPr>
                    </a:p>
                    <a:p>
                      <a:pPr marL="228600" lvl="0" indent="-266700" algn="l" rtl="0">
                        <a:lnSpc>
                          <a:spcPct val="115000"/>
                        </a:lnSpc>
                        <a:spcBef>
                          <a:spcPts val="0"/>
                        </a:spcBef>
                        <a:spcAft>
                          <a:spcPts val="0"/>
                        </a:spcAft>
                        <a:buClr>
                          <a:schemeClr val="dk1"/>
                        </a:buClr>
                        <a:buSzPts val="600"/>
                        <a:buFont typeface="Calibri"/>
                        <a:buChar char="●"/>
                      </a:pPr>
                      <a:r>
                        <a:rPr lang="en-US" sz="600">
                          <a:latin typeface="Calibri"/>
                          <a:ea typeface="Calibri"/>
                          <a:cs typeface="Calibri"/>
                          <a:sym typeface="Calibri"/>
                        </a:rPr>
                        <a:t>89% of children on the SEND register in KS2 have attended a sporting event.</a:t>
                      </a:r>
                      <a:endParaRPr sz="600">
                        <a:latin typeface="Calibri"/>
                        <a:ea typeface="Calibri"/>
                        <a:cs typeface="Calibri"/>
                        <a:sym typeface="Calibri"/>
                      </a:endParaRPr>
                    </a:p>
                    <a:p>
                      <a:pPr marL="228600" lvl="0" indent="-266700" algn="l" rtl="0">
                        <a:lnSpc>
                          <a:spcPct val="115000"/>
                        </a:lnSpc>
                        <a:spcBef>
                          <a:spcPts val="0"/>
                        </a:spcBef>
                        <a:spcAft>
                          <a:spcPts val="0"/>
                        </a:spcAft>
                        <a:buClr>
                          <a:schemeClr val="dk1"/>
                        </a:buClr>
                        <a:buSzPts val="600"/>
                        <a:buFont typeface="Calibri"/>
                        <a:buChar char="●"/>
                      </a:pPr>
                      <a:r>
                        <a:rPr lang="en-US" sz="600">
                          <a:latin typeface="Calibri"/>
                          <a:ea typeface="Calibri"/>
                          <a:cs typeface="Calibri"/>
                          <a:sym typeface="Calibri"/>
                        </a:rPr>
                        <a:t>84% of children who were ‘inactive’ have attended a sporting event. </a:t>
                      </a:r>
                      <a:endParaRPr sz="600">
                        <a:latin typeface="Calibri"/>
                        <a:ea typeface="Calibri"/>
                        <a:cs typeface="Calibri"/>
                        <a:sym typeface="Calibri"/>
                      </a:endParaRPr>
                    </a:p>
                    <a:p>
                      <a:pPr marL="228600" lvl="0" indent="-266700" algn="l" rtl="0">
                        <a:lnSpc>
                          <a:spcPct val="115000"/>
                        </a:lnSpc>
                        <a:spcBef>
                          <a:spcPts val="0"/>
                        </a:spcBef>
                        <a:spcAft>
                          <a:spcPts val="0"/>
                        </a:spcAft>
                        <a:buClr>
                          <a:schemeClr val="dk1"/>
                        </a:buClr>
                        <a:buSzPts val="600"/>
                        <a:buFont typeface="Calibri"/>
                        <a:buChar char="●"/>
                      </a:pPr>
                      <a:r>
                        <a:rPr lang="en-US" sz="600">
                          <a:latin typeface="Calibri"/>
                          <a:ea typeface="Calibri"/>
                          <a:cs typeface="Calibri"/>
                          <a:sym typeface="Calibri"/>
                        </a:rPr>
                        <a:t>During the summer term, we were awarded with our fourth consecutive Gold School Games Mark for our commitment to the development of competition across our school and into the community. </a:t>
                      </a:r>
                      <a:endParaRPr sz="600">
                        <a:latin typeface="Calibri"/>
                        <a:ea typeface="Calibri"/>
                        <a:cs typeface="Calibri"/>
                        <a:sym typeface="Calibri"/>
                      </a:endParaRPr>
                    </a:p>
                    <a:p>
                      <a:pPr marL="228600" lvl="0" indent="-266700" algn="l" rtl="0">
                        <a:lnSpc>
                          <a:spcPct val="115000"/>
                        </a:lnSpc>
                        <a:spcBef>
                          <a:spcPts val="0"/>
                        </a:spcBef>
                        <a:spcAft>
                          <a:spcPts val="0"/>
                        </a:spcAft>
                        <a:buClr>
                          <a:schemeClr val="dk1"/>
                        </a:buClr>
                        <a:buSzPts val="600"/>
                        <a:buFont typeface="Calibri"/>
                        <a:buChar char="●"/>
                      </a:pPr>
                      <a:r>
                        <a:rPr lang="en-US" sz="600">
                          <a:latin typeface="Calibri"/>
                          <a:ea typeface="Calibri"/>
                          <a:cs typeface="Calibri"/>
                          <a:sym typeface="Calibri"/>
                        </a:rPr>
                        <a:t>Pupil voice shows that some children in Year 5 and 6 who have taken part in the ‘foot golf’ and ‘golf’ sessions at Mytton Fold are using this opportunity to now take lessons outside of school because of what was on offer within the curriculum. </a:t>
                      </a: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700"/>
                        <a:buFont typeface="Calibri"/>
                        <a:buNone/>
                      </a:pPr>
                      <a:r>
                        <a:rPr lang="en-US" sz="600">
                          <a:latin typeface="Calibri"/>
                          <a:ea typeface="Calibri"/>
                          <a:cs typeface="Calibri"/>
                          <a:sym typeface="Calibri"/>
                        </a:rPr>
                        <a:t>Add text here</a:t>
                      </a:r>
                      <a:endParaRPr sz="600"/>
                    </a:p>
                    <a:p>
                      <a:pPr marL="0" marR="0" lvl="0" indent="0" algn="l" rtl="0">
                        <a:spcBef>
                          <a:spcPts val="0"/>
                        </a:spcBef>
                        <a:spcAft>
                          <a:spcPts val="0"/>
                        </a:spcAft>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pic>
        <p:nvPicPr>
          <p:cNvPr id="132" name="Google Shape;132;g3a5c0b5489d_0_18" descr="A screenshot of a computer&#10;&#10;AI-generated content may be incorrect."/>
          <p:cNvPicPr preferRelativeResize="0"/>
          <p:nvPr/>
        </p:nvPicPr>
        <p:blipFill rotWithShape="1">
          <a:blip r:embed="rId3">
            <a:alphaModFix/>
          </a:blip>
          <a:srcRect/>
          <a:stretch/>
        </p:blipFill>
        <p:spPr>
          <a:xfrm>
            <a:off x="-16769" y="0"/>
            <a:ext cx="6173262" cy="4322538"/>
          </a:xfrm>
          <a:prstGeom prst="rect">
            <a:avLst/>
          </a:prstGeom>
          <a:noFill/>
          <a:ln>
            <a:noFill/>
          </a:ln>
        </p:spPr>
      </p:pic>
      <p:sp>
        <p:nvSpPr>
          <p:cNvPr id="133" name="Google Shape;133;g3a5c0b5489d_0_18"/>
          <p:cNvSpPr txBox="1"/>
          <p:nvPr/>
        </p:nvSpPr>
        <p:spPr>
          <a:xfrm>
            <a:off x="241825" y="226711"/>
            <a:ext cx="3559500" cy="276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Review of the last academic year (2024/2025)</a:t>
            </a:r>
            <a:endParaRPr/>
          </a:p>
        </p:txBody>
      </p:sp>
      <p:graphicFrame>
        <p:nvGraphicFramePr>
          <p:cNvPr id="134" name="Google Shape;134;g3a5c0b5489d_0_18"/>
          <p:cNvGraphicFramePr/>
          <p:nvPr/>
        </p:nvGraphicFramePr>
        <p:xfrm>
          <a:off x="154499" y="633397"/>
          <a:ext cx="5917750" cy="2443754"/>
        </p:xfrm>
        <a:graphic>
          <a:graphicData uri="http://schemas.openxmlformats.org/drawingml/2006/table">
            <a:tbl>
              <a:tblPr firstRow="1" bandRow="1">
                <a:noFill/>
                <a:tableStyleId>{B900324F-6B58-44B4-A421-FDAD2AA96A83}</a:tableStyleId>
              </a:tblPr>
              <a:tblGrid>
                <a:gridCol w="1190050">
                  <a:extLst>
                    <a:ext uri="{9D8B030D-6E8A-4147-A177-3AD203B41FA5}">
                      <a16:colId xmlns:a16="http://schemas.microsoft.com/office/drawing/2014/main" val="20000"/>
                    </a:ext>
                  </a:extLst>
                </a:gridCol>
                <a:gridCol w="3907525">
                  <a:extLst>
                    <a:ext uri="{9D8B030D-6E8A-4147-A177-3AD203B41FA5}">
                      <a16:colId xmlns:a16="http://schemas.microsoft.com/office/drawing/2014/main" val="20001"/>
                    </a:ext>
                  </a:extLst>
                </a:gridCol>
                <a:gridCol w="820175">
                  <a:extLst>
                    <a:ext uri="{9D8B030D-6E8A-4147-A177-3AD203B41FA5}">
                      <a16:colId xmlns:a16="http://schemas.microsoft.com/office/drawing/2014/main" val="20002"/>
                    </a:ext>
                  </a:extLst>
                </a:gridCol>
              </a:tblGrid>
              <a:tr h="226250">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Key areas as outlined in PE and sport premium guidance</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What went well? Supporting evidence?</a:t>
                      </a:r>
                      <a:r>
                        <a:rPr lang="en-US" sz="700">
                          <a:solidFill>
                            <a:srgbClr val="000000"/>
                          </a:solidFill>
                          <a:latin typeface="Calibri"/>
                          <a:ea typeface="Calibri"/>
                          <a:cs typeface="Calibri"/>
                          <a:sym typeface="Calibri"/>
                        </a:rPr>
                        <a:t> </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What didn't go well? Supporting evidence? </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chemeClr val="dk1"/>
                        </a:buClr>
                        <a:buSzPts val="700"/>
                        <a:buFont typeface="Calibri"/>
                        <a:buNone/>
                      </a:pPr>
                      <a:r>
                        <a:rPr lang="en-US" sz="700" b="1">
                          <a:latin typeface="Calibri"/>
                          <a:ea typeface="Calibri"/>
                          <a:cs typeface="Calibri"/>
                          <a:sym typeface="Calibri"/>
                        </a:rPr>
                        <a:t>5. </a:t>
                      </a:r>
                      <a:r>
                        <a:rPr lang="en-US" sz="700">
                          <a:latin typeface="Calibri"/>
                          <a:ea typeface="Calibri"/>
                          <a:cs typeface="Calibri"/>
                          <a:sym typeface="Calibri"/>
                        </a:rPr>
                        <a:t>Increasing participation in competitive sport</a:t>
                      </a:r>
                      <a:endParaRPr sz="700"/>
                    </a:p>
                    <a:p>
                      <a:pPr marL="0" marR="0" lvl="0" indent="0" algn="l" rtl="0">
                        <a:lnSpc>
                          <a:spcPct val="100000"/>
                        </a:lnSpc>
                        <a:spcBef>
                          <a:spcPts val="0"/>
                        </a:spcBef>
                        <a:spcAft>
                          <a:spcPts val="0"/>
                        </a:spcAft>
                        <a:buClr>
                          <a:schemeClr val="dk1"/>
                        </a:buClr>
                        <a:buSzPts val="700"/>
                        <a:buFont typeface="Arial"/>
                        <a:buNone/>
                      </a:pPr>
                      <a:endParaRPr sz="7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700"/>
                        <a:buFont typeface="Arial"/>
                        <a:buNone/>
                      </a:pPr>
                      <a:endParaRPr sz="7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700"/>
                        <a:buFont typeface="Arial"/>
                        <a:buNone/>
                      </a:pPr>
                      <a:endParaRPr sz="7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700"/>
                        <a:buFont typeface="Arial"/>
                        <a:buNone/>
                      </a:pPr>
                      <a:endParaRPr sz="7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700"/>
                        <a:buFont typeface="Arial"/>
                        <a:buNone/>
                      </a:pPr>
                      <a:endParaRPr sz="7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700"/>
                        <a:buFont typeface="Arial"/>
                        <a:buNone/>
                      </a:pPr>
                      <a:endParaRPr sz="7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700"/>
                        <a:buFont typeface="Arial"/>
                        <a:buNone/>
                      </a:pP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228600" lvl="0" indent="-273050" algn="l" rtl="0">
                        <a:spcBef>
                          <a:spcPts val="0"/>
                        </a:spcBef>
                        <a:spcAft>
                          <a:spcPts val="0"/>
                        </a:spcAft>
                        <a:buClr>
                          <a:schemeClr val="dk1"/>
                        </a:buClr>
                        <a:buSzPts val="700"/>
                        <a:buFont typeface="Noto Sans Symbols"/>
                        <a:buChar char="●"/>
                      </a:pPr>
                      <a:r>
                        <a:rPr lang="en-US" sz="700">
                          <a:latin typeface="Calibri"/>
                          <a:ea typeface="Calibri"/>
                          <a:cs typeface="Calibri"/>
                          <a:sym typeface="Calibri"/>
                        </a:rPr>
                        <a:t>Engaged in locally arranged competitive events with local schools- football and netball.  </a:t>
                      </a:r>
                      <a:endParaRPr sz="700">
                        <a:latin typeface="Calibri"/>
                        <a:ea typeface="Calibri"/>
                        <a:cs typeface="Calibri"/>
                        <a:sym typeface="Calibri"/>
                      </a:endParaRPr>
                    </a:p>
                    <a:p>
                      <a:pPr marL="228600" lvl="0" indent="-273050" algn="l" rtl="0">
                        <a:spcBef>
                          <a:spcPts val="0"/>
                        </a:spcBef>
                        <a:spcAft>
                          <a:spcPts val="0"/>
                        </a:spcAft>
                        <a:buClr>
                          <a:schemeClr val="dk1"/>
                        </a:buClr>
                        <a:buSzPts val="700"/>
                        <a:buFont typeface="Noto Sans Symbols"/>
                        <a:buChar char="●"/>
                      </a:pPr>
                      <a:r>
                        <a:rPr lang="en-US" sz="700">
                          <a:latin typeface="Calibri"/>
                          <a:ea typeface="Calibri"/>
                          <a:cs typeface="Calibri"/>
                          <a:sym typeface="Calibri"/>
                        </a:rPr>
                        <a:t>During the summer term, we were awarded with our fourth consecutive Gold School Games Mark for our commitment to the development of competition across our school and into the community. </a:t>
                      </a:r>
                      <a:endParaRPr sz="700">
                        <a:latin typeface="Calibri"/>
                        <a:ea typeface="Calibri"/>
                        <a:cs typeface="Calibri"/>
                        <a:sym typeface="Calibri"/>
                      </a:endParaRPr>
                    </a:p>
                    <a:p>
                      <a:pPr marL="228600" lvl="0" indent="-273050" algn="l" rtl="0">
                        <a:lnSpc>
                          <a:spcPct val="97916"/>
                        </a:lnSpc>
                        <a:spcBef>
                          <a:spcPts val="90"/>
                        </a:spcBef>
                        <a:spcAft>
                          <a:spcPts val="0"/>
                        </a:spcAft>
                        <a:buClr>
                          <a:schemeClr val="dk1"/>
                        </a:buClr>
                        <a:buSzPts val="700"/>
                        <a:buFont typeface="Noto Sans Symbols"/>
                        <a:buChar char="●"/>
                      </a:pPr>
                      <a:r>
                        <a:rPr lang="en-US" sz="700">
                          <a:latin typeface="Calibri"/>
                          <a:ea typeface="Calibri"/>
                          <a:cs typeface="Calibri"/>
                          <a:sym typeface="Calibri"/>
                        </a:rPr>
                        <a:t>Children have had the opportunity to experience various sports and activities beyond what is taught in the curriculum through sporting events, sports clubs, golf sessions and judo sessions. These provide opportunities to promote teamwork, wellbeing and personal development, encouraging children to think about the impact they can have on the world  around them. </a:t>
                      </a:r>
                      <a:endParaRPr sz="700">
                        <a:latin typeface="Calibri"/>
                        <a:ea typeface="Calibri"/>
                        <a:cs typeface="Calibri"/>
                        <a:sym typeface="Calibri"/>
                      </a:endParaRPr>
                    </a:p>
                    <a:p>
                      <a:pPr marL="228600" lvl="0" indent="-273050" algn="l" rtl="0">
                        <a:lnSpc>
                          <a:spcPct val="97916"/>
                        </a:lnSpc>
                        <a:spcBef>
                          <a:spcPts val="90"/>
                        </a:spcBef>
                        <a:spcAft>
                          <a:spcPts val="0"/>
                        </a:spcAft>
                        <a:buClr>
                          <a:schemeClr val="dk1"/>
                        </a:buClr>
                        <a:buSzPts val="700"/>
                        <a:buFont typeface="Noto Sans Symbols"/>
                        <a:buChar char="●"/>
                      </a:pPr>
                      <a:r>
                        <a:rPr lang="en-US" sz="700">
                          <a:latin typeface="Calibri"/>
                          <a:ea typeface="Calibri"/>
                          <a:cs typeface="Calibri"/>
                          <a:sym typeface="Calibri"/>
                        </a:rPr>
                        <a:t>As a school, we have attended/ organised 49 sporting events since October 2024 with over 180 children having taken part this year. </a:t>
                      </a:r>
                      <a:endParaRPr sz="700">
                        <a:latin typeface="Calibri"/>
                        <a:ea typeface="Calibri"/>
                        <a:cs typeface="Calibri"/>
                        <a:sym typeface="Calibri"/>
                      </a:endParaRPr>
                    </a:p>
                    <a:p>
                      <a:pPr marL="228600" lvl="0" indent="-273050" algn="l" rtl="0">
                        <a:lnSpc>
                          <a:spcPct val="97916"/>
                        </a:lnSpc>
                        <a:spcBef>
                          <a:spcPts val="90"/>
                        </a:spcBef>
                        <a:spcAft>
                          <a:spcPts val="0"/>
                        </a:spcAft>
                        <a:buClr>
                          <a:schemeClr val="dk1"/>
                        </a:buClr>
                        <a:buSzPts val="700"/>
                        <a:buFont typeface="Noto Sans Symbols"/>
                        <a:buChar char="●"/>
                      </a:pPr>
                      <a:r>
                        <a:rPr lang="en-US" sz="700">
                          <a:latin typeface="Calibri"/>
                          <a:ea typeface="Calibri"/>
                          <a:cs typeface="Calibri"/>
                          <a:sym typeface="Calibri"/>
                        </a:rPr>
                        <a:t>Through pupil voice surveys, we have been able to offer 16 extra-curricular sports clubs this year based on pupil preferences. With pupil voice surveys being conducted to identify children’s preferred sports, uptake in clubs has continued to increase. </a:t>
                      </a:r>
                      <a:endParaRPr sz="700">
                        <a:latin typeface="Calibri"/>
                        <a:ea typeface="Calibri"/>
                        <a:cs typeface="Calibri"/>
                        <a:sym typeface="Calibri"/>
                      </a:endParaRPr>
                    </a:p>
                    <a:p>
                      <a:pPr marL="228600" lvl="0" indent="-273050" algn="l" rtl="0">
                        <a:lnSpc>
                          <a:spcPct val="97916"/>
                        </a:lnSpc>
                        <a:spcBef>
                          <a:spcPts val="90"/>
                        </a:spcBef>
                        <a:spcAft>
                          <a:spcPts val="0"/>
                        </a:spcAft>
                        <a:buClr>
                          <a:schemeClr val="dk1"/>
                        </a:buClr>
                        <a:buSzPts val="700"/>
                        <a:buFont typeface="Noto Sans Symbols"/>
                        <a:buChar char="●"/>
                      </a:pPr>
                      <a:r>
                        <a:rPr lang="en-US" sz="700">
                          <a:latin typeface="Calibri"/>
                          <a:ea typeface="Calibri"/>
                          <a:cs typeface="Calibri"/>
                          <a:sym typeface="Calibri"/>
                        </a:rPr>
                        <a:t>To raise awareness of local and national sporting events, all children in school took part in the ‘biggest ever football session’ and wore sportswear to school in support of International Women’s Day. They had the opportunity to play football matches throughout the day with the aim of engaging and increasing girls' interest in the sport. Over 150 girls took part and played football. Pupil voice showed the long-term impact of taking part in this.</a:t>
                      </a: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700"/>
                        <a:buFont typeface="Calibri"/>
                        <a:buNone/>
                      </a:pPr>
                      <a:r>
                        <a:rPr lang="en-US" sz="700">
                          <a:latin typeface="Calibri"/>
                          <a:ea typeface="Calibri"/>
                          <a:cs typeface="Calibri"/>
                          <a:sym typeface="Calibri"/>
                        </a:rPr>
                        <a:t>Add text here</a:t>
                      </a:r>
                      <a:endParaRPr sz="700"/>
                    </a:p>
                    <a:p>
                      <a:pPr marL="0" marR="0" lvl="0" indent="0" algn="l" rtl="0">
                        <a:spcBef>
                          <a:spcPts val="0"/>
                        </a:spcBef>
                        <a:spcAft>
                          <a:spcPts val="0"/>
                        </a:spcAft>
                        <a:buNone/>
                      </a:pPr>
                      <a:endParaRPr sz="7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pic>
        <p:nvPicPr>
          <p:cNvPr id="139" name="Google Shape;139;p8" descr="A screenshot of a computer&#10;&#10;AI-generated content may be incorrect."/>
          <p:cNvPicPr preferRelativeResize="0"/>
          <p:nvPr/>
        </p:nvPicPr>
        <p:blipFill rotWithShape="1">
          <a:blip r:embed="rId3">
            <a:alphaModFix/>
          </a:blip>
          <a:srcRect/>
          <a:stretch/>
        </p:blipFill>
        <p:spPr>
          <a:xfrm>
            <a:off x="-16769" y="0"/>
            <a:ext cx="6166284" cy="4322536"/>
          </a:xfrm>
          <a:prstGeom prst="rect">
            <a:avLst/>
          </a:prstGeom>
          <a:noFill/>
          <a:ln>
            <a:noFill/>
          </a:ln>
        </p:spPr>
      </p:pic>
      <p:sp>
        <p:nvSpPr>
          <p:cNvPr id="140" name="Google Shape;140;p8"/>
          <p:cNvSpPr txBox="1"/>
          <p:nvPr/>
        </p:nvSpPr>
        <p:spPr>
          <a:xfrm>
            <a:off x="241825" y="226711"/>
            <a:ext cx="3559359"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Plan, monitor and evaluate (2025/2026)</a:t>
            </a:r>
            <a:endParaRPr/>
          </a:p>
        </p:txBody>
      </p:sp>
      <p:sp>
        <p:nvSpPr>
          <p:cNvPr id="141" name="Google Shape;141;p8"/>
          <p:cNvSpPr txBox="1"/>
          <p:nvPr/>
        </p:nvSpPr>
        <p:spPr>
          <a:xfrm>
            <a:off x="241825" y="621478"/>
            <a:ext cx="5684400" cy="164100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Please aim to use this as a live working document through the year. </a:t>
            </a:r>
            <a:endParaRPr sz="500">
              <a:solidFill>
                <a:schemeClr val="dk1"/>
              </a:solidFill>
              <a:latin typeface="Calibri"/>
              <a:ea typeface="Calibri"/>
              <a:cs typeface="Calibri"/>
              <a:sym typeface="Calibri"/>
            </a:endParaRPr>
          </a:p>
          <a:p>
            <a:pPr marL="171450" marR="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Keep returning to this to evidence adaptations and progress made through the PESSPA opportunities you provide.</a:t>
            </a:r>
            <a:endParaRPr sz="500">
              <a:solidFill>
                <a:schemeClr val="dk1"/>
              </a:solidFill>
              <a:latin typeface="Calibri"/>
              <a:ea typeface="Calibri"/>
              <a:cs typeface="Calibri"/>
              <a:sym typeface="Calibri"/>
            </a:endParaRPr>
          </a:p>
          <a:p>
            <a:pPr marL="171450" marR="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There is no set number of objectives you must have. </a:t>
            </a:r>
            <a:endParaRPr sz="500">
              <a:solidFill>
                <a:schemeClr val="dk1"/>
              </a:solidFill>
              <a:latin typeface="Calibri"/>
              <a:ea typeface="Calibri"/>
              <a:cs typeface="Calibri"/>
              <a:sym typeface="Calibri"/>
            </a:endParaRPr>
          </a:p>
          <a:p>
            <a:pPr marL="171450" marR="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Make as many or as few as you see fit that will support your aims for the year ahead. </a:t>
            </a:r>
            <a:endParaRPr sz="500">
              <a:solidFill>
                <a:schemeClr val="dk1"/>
              </a:solidFill>
              <a:latin typeface="Calibri"/>
              <a:ea typeface="Calibri"/>
              <a:cs typeface="Calibri"/>
              <a:sym typeface="Calibri"/>
            </a:endParaRPr>
          </a:p>
          <a:p>
            <a:pPr marL="171450" marR="0" lvl="0" indent="-171450" algn="l" rtl="0">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Consider which of the 5 key areas improvements will be focusing on: </a:t>
            </a:r>
            <a:endParaRPr/>
          </a:p>
          <a:p>
            <a:pPr marL="0" marR="0" lvl="0" indent="0" algn="l" rtl="0">
              <a:lnSpc>
                <a:spcPct val="124000"/>
              </a:lnSpc>
              <a:spcBef>
                <a:spcPts val="0"/>
              </a:spcBef>
              <a:spcAft>
                <a:spcPts val="0"/>
              </a:spcAft>
              <a:buNone/>
            </a:pPr>
            <a:endParaRPr sz="500">
              <a:solidFill>
                <a:schemeClr val="dk1"/>
              </a:solidFill>
              <a:latin typeface="Calibri"/>
              <a:ea typeface="Calibri"/>
              <a:cs typeface="Calibri"/>
              <a:sym typeface="Calibri"/>
            </a:endParaRPr>
          </a:p>
          <a:p>
            <a:pPr marL="0" marR="0" lvl="0" indent="0" algn="l" rtl="0">
              <a:lnSpc>
                <a:spcPct val="124000"/>
              </a:lnSpc>
              <a:spcBef>
                <a:spcPts val="0"/>
              </a:spcBef>
              <a:spcAft>
                <a:spcPts val="0"/>
              </a:spcAft>
              <a:buNone/>
            </a:pPr>
            <a:r>
              <a:rPr lang="en-US" sz="700" i="1">
                <a:solidFill>
                  <a:schemeClr val="dk1"/>
                </a:solidFill>
                <a:latin typeface="Calibri"/>
                <a:ea typeface="Calibri"/>
                <a:cs typeface="Calibri"/>
                <a:sym typeface="Calibri"/>
              </a:rPr>
              <a:t>1. Increasing confidence, knowledge and skills of all staff in teaching PE and sporting activities prioritising CPD and training where needed.</a:t>
            </a:r>
            <a:endParaRPr/>
          </a:p>
          <a:p>
            <a:pPr marL="0" marR="0" lvl="0" indent="0" algn="l" rtl="0">
              <a:lnSpc>
                <a:spcPct val="124000"/>
              </a:lnSpc>
              <a:spcBef>
                <a:spcPts val="0"/>
              </a:spcBef>
              <a:spcAft>
                <a:spcPts val="0"/>
              </a:spcAft>
              <a:buNone/>
            </a:pPr>
            <a:r>
              <a:rPr lang="en-US" sz="700" i="1">
                <a:solidFill>
                  <a:schemeClr val="dk1"/>
                </a:solidFill>
                <a:latin typeface="Calibri"/>
                <a:ea typeface="Calibri"/>
                <a:cs typeface="Calibri"/>
                <a:sym typeface="Calibri"/>
              </a:rPr>
              <a:t>2. Increasing engagement of all pupils in regular physical activity and sporting activities</a:t>
            </a:r>
            <a:endParaRPr/>
          </a:p>
          <a:p>
            <a:pPr marL="0" marR="0" lvl="0" indent="0" algn="l" rtl="0">
              <a:lnSpc>
                <a:spcPct val="124000"/>
              </a:lnSpc>
              <a:spcBef>
                <a:spcPts val="0"/>
              </a:spcBef>
              <a:spcAft>
                <a:spcPts val="0"/>
              </a:spcAft>
              <a:buNone/>
            </a:pPr>
            <a:r>
              <a:rPr lang="en-US" sz="700" i="1">
                <a:solidFill>
                  <a:schemeClr val="dk1"/>
                </a:solidFill>
                <a:latin typeface="Calibri"/>
                <a:ea typeface="Calibri"/>
                <a:cs typeface="Calibri"/>
                <a:sym typeface="Calibri"/>
              </a:rPr>
              <a:t>3. Raising the profile of PE and sport across the school, to support whole school improvement</a:t>
            </a:r>
            <a:endParaRPr/>
          </a:p>
          <a:p>
            <a:pPr marL="0" marR="0" lvl="0" indent="0" algn="l" rtl="0">
              <a:lnSpc>
                <a:spcPct val="124000"/>
              </a:lnSpc>
              <a:spcBef>
                <a:spcPts val="0"/>
              </a:spcBef>
              <a:spcAft>
                <a:spcPts val="0"/>
              </a:spcAft>
              <a:buNone/>
            </a:pPr>
            <a:r>
              <a:rPr lang="en-US" sz="700" i="1">
                <a:solidFill>
                  <a:schemeClr val="dk1"/>
                </a:solidFill>
                <a:latin typeface="Calibri"/>
                <a:ea typeface="Calibri"/>
                <a:cs typeface="Calibri"/>
                <a:sym typeface="Calibri"/>
              </a:rPr>
              <a:t>4. Offer a broader and more equal experience of a range of sports and physical activities to all pupils and ensure equal access to sport for boys and girls</a:t>
            </a:r>
            <a:endParaRPr/>
          </a:p>
          <a:p>
            <a:pPr marL="0" marR="0" lvl="0" indent="0" algn="l" rtl="0">
              <a:lnSpc>
                <a:spcPct val="124000"/>
              </a:lnSpc>
              <a:spcBef>
                <a:spcPts val="0"/>
              </a:spcBef>
              <a:spcAft>
                <a:spcPts val="0"/>
              </a:spcAft>
              <a:buNone/>
            </a:pPr>
            <a:r>
              <a:rPr lang="en-US" sz="700" i="1">
                <a:solidFill>
                  <a:schemeClr val="dk1"/>
                </a:solidFill>
                <a:latin typeface="Calibri"/>
                <a:ea typeface="Calibri"/>
                <a:cs typeface="Calibri"/>
                <a:sym typeface="Calibri"/>
              </a:rPr>
              <a:t>5. Increasing participation in competitive sport</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pic>
        <p:nvPicPr>
          <p:cNvPr id="146" name="Google Shape;146;p10" descr="A screenshot of a computer&#10;&#10;AI-generated content may be incorrect."/>
          <p:cNvPicPr preferRelativeResize="0"/>
          <p:nvPr/>
        </p:nvPicPr>
        <p:blipFill rotWithShape="1">
          <a:blip r:embed="rId3">
            <a:alphaModFix/>
          </a:blip>
          <a:srcRect/>
          <a:stretch/>
        </p:blipFill>
        <p:spPr>
          <a:xfrm>
            <a:off x="-16769" y="-19050"/>
            <a:ext cx="6166284" cy="4322538"/>
          </a:xfrm>
          <a:prstGeom prst="rect">
            <a:avLst/>
          </a:prstGeom>
          <a:noFill/>
          <a:ln>
            <a:noFill/>
          </a:ln>
        </p:spPr>
      </p:pic>
      <p:sp>
        <p:nvSpPr>
          <p:cNvPr id="147" name="Google Shape;147;p10"/>
          <p:cNvSpPr txBox="1"/>
          <p:nvPr/>
        </p:nvSpPr>
        <p:spPr>
          <a:xfrm>
            <a:off x="241825" y="189500"/>
            <a:ext cx="3559500" cy="276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Your objective:</a:t>
            </a:r>
            <a:endParaRPr/>
          </a:p>
        </p:txBody>
      </p:sp>
      <p:graphicFrame>
        <p:nvGraphicFramePr>
          <p:cNvPr id="148" name="Google Shape;148;p10"/>
          <p:cNvGraphicFramePr/>
          <p:nvPr>
            <p:extLst>
              <p:ext uri="{D42A27DB-BD31-4B8C-83A1-F6EECF244321}">
                <p14:modId xmlns:p14="http://schemas.microsoft.com/office/powerpoint/2010/main" val="743862513"/>
              </p:ext>
            </p:extLst>
          </p:nvPr>
        </p:nvGraphicFramePr>
        <p:xfrm>
          <a:off x="17" y="90848"/>
          <a:ext cx="6119800" cy="4268390"/>
        </p:xfrm>
        <a:graphic>
          <a:graphicData uri="http://schemas.openxmlformats.org/drawingml/2006/table">
            <a:tbl>
              <a:tblPr firstRow="1" bandRow="1">
                <a:noFill/>
                <a:tableStyleId>{B900324F-6B58-44B4-A421-FDAD2AA96A83}</a:tableStyleId>
              </a:tblPr>
              <a:tblGrid>
                <a:gridCol w="470725">
                  <a:extLst>
                    <a:ext uri="{9D8B030D-6E8A-4147-A177-3AD203B41FA5}">
                      <a16:colId xmlns:a16="http://schemas.microsoft.com/office/drawing/2014/main" val="20000"/>
                    </a:ext>
                  </a:extLst>
                </a:gridCol>
                <a:gridCol w="800000">
                  <a:extLst>
                    <a:ext uri="{9D8B030D-6E8A-4147-A177-3AD203B41FA5}">
                      <a16:colId xmlns:a16="http://schemas.microsoft.com/office/drawing/2014/main" val="20001"/>
                    </a:ext>
                  </a:extLst>
                </a:gridCol>
                <a:gridCol w="3116450">
                  <a:extLst>
                    <a:ext uri="{9D8B030D-6E8A-4147-A177-3AD203B41FA5}">
                      <a16:colId xmlns:a16="http://schemas.microsoft.com/office/drawing/2014/main" val="20002"/>
                    </a:ext>
                  </a:extLst>
                </a:gridCol>
                <a:gridCol w="1097750">
                  <a:extLst>
                    <a:ext uri="{9D8B030D-6E8A-4147-A177-3AD203B41FA5}">
                      <a16:colId xmlns:a16="http://schemas.microsoft.com/office/drawing/2014/main" val="20003"/>
                    </a:ext>
                  </a:extLst>
                </a:gridCol>
                <a:gridCol w="634875">
                  <a:extLst>
                    <a:ext uri="{9D8B030D-6E8A-4147-A177-3AD203B41FA5}">
                      <a16:colId xmlns:a16="http://schemas.microsoft.com/office/drawing/2014/main" val="20004"/>
                    </a:ext>
                  </a:extLst>
                </a:gridCol>
              </a:tblGrid>
              <a:tr h="245900">
                <a:tc>
                  <a:txBody>
                    <a:bodyPr/>
                    <a:lstStyle/>
                    <a:p>
                      <a:pPr marL="0" marR="0" lvl="0" indent="0" algn="ctr" rtl="0">
                        <a:spcBef>
                          <a:spcPts val="0"/>
                        </a:spcBef>
                        <a:spcAft>
                          <a:spcPts val="0"/>
                        </a:spcAft>
                        <a:buNone/>
                      </a:pP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a:solidFill>
                            <a:srgbClr val="000000"/>
                          </a:solidFill>
                          <a:latin typeface="Calibri"/>
                          <a:ea typeface="Calibri"/>
                          <a:cs typeface="Calibri"/>
                          <a:sym typeface="Calibri"/>
                        </a:rPr>
                        <a:t>Intent - what is your objective?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Implementation - How will you achieve this?</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Impact - What do you hope to see?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0"/>
                  </a:ext>
                </a:extLst>
              </a:tr>
              <a:tr h="1660075">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6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6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650"/>
                        <a:buFont typeface="Calibri"/>
                        <a:buNone/>
                      </a:pPr>
                      <a:r>
                        <a:rPr lang="en-US" sz="600" b="1">
                          <a:latin typeface="Calibri"/>
                          <a:ea typeface="Calibri"/>
                          <a:cs typeface="Calibri"/>
                          <a:sym typeface="Calibri"/>
                        </a:rPr>
                        <a:t>Plan and monitor</a:t>
                      </a:r>
                      <a:br>
                        <a:rPr lang="en-US" sz="600" b="1">
                          <a:latin typeface="Calibri"/>
                          <a:ea typeface="Calibri"/>
                          <a:cs typeface="Calibri"/>
                          <a:sym typeface="Calibri"/>
                        </a:rPr>
                      </a:br>
                      <a:r>
                        <a:rPr lang="en-US" sz="600" b="1">
                          <a:latin typeface="Calibri"/>
                          <a:ea typeface="Calibri"/>
                          <a:cs typeface="Calibri"/>
                          <a:sym typeface="Calibri"/>
                        </a:rPr>
                        <a:t>(Complete now and monitor)</a:t>
                      </a:r>
                      <a:endParaRPr sz="600"/>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lvl="0" indent="0" algn="l" rtl="0">
                        <a:spcBef>
                          <a:spcPts val="0"/>
                        </a:spcBef>
                        <a:spcAft>
                          <a:spcPts val="0"/>
                        </a:spcAft>
                        <a:buClr>
                          <a:schemeClr val="dk1"/>
                        </a:buClr>
                        <a:buSzPts val="1100"/>
                        <a:buFont typeface="Arial"/>
                        <a:buNone/>
                      </a:pPr>
                      <a:r>
                        <a:rPr lang="en-US" sz="600">
                          <a:latin typeface="Calibri"/>
                          <a:ea typeface="Calibri"/>
                          <a:cs typeface="Calibri"/>
                          <a:sym typeface="Calibri"/>
                        </a:rPr>
                        <a:t>1. To offer a broad range</a:t>
                      </a:r>
                      <a:r>
                        <a:rPr lang="en-US" sz="600" i="1">
                          <a:latin typeface="Calibri"/>
                          <a:ea typeface="Calibri"/>
                          <a:cs typeface="Calibri"/>
                          <a:sym typeface="Calibri"/>
                        </a:rPr>
                        <a:t> of </a:t>
                      </a:r>
                      <a:r>
                        <a:rPr lang="en-US" sz="600">
                          <a:latin typeface="Calibri"/>
                          <a:ea typeface="Calibri"/>
                          <a:cs typeface="Calibri"/>
                          <a:sym typeface="Calibri"/>
                        </a:rPr>
                        <a:t>sporting activities as part of our commitment to achieving the 60 active minutes.  </a:t>
                      </a:r>
                      <a:endParaRPr sz="1100">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228600" lvl="0" indent="-266700" algn="l" rtl="0">
                        <a:lnSpc>
                          <a:spcPct val="100000"/>
                        </a:lnSpc>
                        <a:spcBef>
                          <a:spcPts val="1200"/>
                        </a:spcBef>
                        <a:spcAft>
                          <a:spcPts val="0"/>
                        </a:spcAft>
                        <a:buClr>
                          <a:schemeClr val="dk1"/>
                        </a:buClr>
                        <a:buSzPts val="600"/>
                        <a:buChar char="●"/>
                      </a:pPr>
                      <a:r>
                        <a:rPr lang="en-US" sz="600">
                          <a:latin typeface="Calibri"/>
                          <a:ea typeface="Calibri"/>
                          <a:cs typeface="Calibri"/>
                          <a:sym typeface="Calibri"/>
                        </a:rPr>
                        <a:t>Conduct pupil voice (aimed at specific children) to identify preferred extra-curricular sports clubs.</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Monitor the range of activities being offered by playtime leaders, ensuring there is variety and opportunities for all children to be involved.</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Continue to track children’s uptake in clubs, using this information to invite/target specific children.</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Continue to hold half-termly meetings with play leaders, focusing on delivery and the range of activities offered.</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Begin inviting targeted children to lunchtime clubs organised by play leaders, including non-traditional sports such as new-age kurling, javelin, or seated volleyball (activities that are less intimidating and more accessible).</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Conduct a new 2025–26 survey to identify pupils who are currently ‘inactive’.</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Subject leader and key PE staff to work with Y6 play leaders to deliver a range of new, structured activities. </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Key PE staff to lead lunchtime and extra-curricular club activities twice weekly.</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Purchase further playground equipment to support play leader activities and independent play.</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Continue to offer a broad range of after-school sports activities based on pupil voice and staff strengths.</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Raise awareness of local and national sporting events through assemblies and curriculum-linked discussions (e.g. women’s football).</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Y5 curriculum swimming and Y6 catch-up swimming lessons.</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Residential activities to be booked for Y6.</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Book golf lessons at Mytton Fold and footgolf sessions.</a:t>
                      </a:r>
                      <a:endParaRPr sz="600">
                        <a:latin typeface="Calibri"/>
                        <a:ea typeface="Calibri"/>
                        <a:cs typeface="Calibri"/>
                        <a:sym typeface="Calibri"/>
                      </a:endParaRPr>
                    </a:p>
                    <a:p>
                      <a:pPr marL="228600" lvl="0" indent="-266700" algn="l" rtl="0">
                        <a:lnSpc>
                          <a:spcPct val="100000"/>
                        </a:lnSpc>
                        <a:spcBef>
                          <a:spcPts val="0"/>
                        </a:spcBef>
                        <a:spcAft>
                          <a:spcPts val="0"/>
                        </a:spcAft>
                        <a:buSzPts val="600"/>
                        <a:buFont typeface="Calibri"/>
                        <a:buChar char="●"/>
                      </a:pPr>
                      <a:r>
                        <a:rPr lang="en-US" sz="600">
                          <a:latin typeface="Calibri"/>
                          <a:ea typeface="Calibri"/>
                          <a:cs typeface="Calibri"/>
                          <a:sym typeface="Calibri"/>
                        </a:rPr>
                        <a:t>Judo coach to deliver Judo sessions to Year 5.</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Continue to organise a range of inter- and intra-school events to broaden the range of activities offered.</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Char char="●"/>
                      </a:pPr>
                      <a:r>
                        <a:rPr lang="en-US" sz="600">
                          <a:latin typeface="Calibri"/>
                          <a:ea typeface="Calibri"/>
                          <a:cs typeface="Calibri"/>
                          <a:sym typeface="Calibri"/>
                        </a:rPr>
                        <a:t>Continue to enter various sporting events through the Hyndburn and Ribble Valley Sports School Partnership.</a:t>
                      </a:r>
                      <a:endParaRPr sz="600">
                        <a:latin typeface="Calibri"/>
                        <a:ea typeface="Calibri"/>
                        <a:cs typeface="Calibri"/>
                        <a:sym typeface="Calibri"/>
                      </a:endParaRPr>
                    </a:p>
                    <a:p>
                      <a:pPr marL="228600" lvl="0" indent="-266700" algn="l" rtl="0">
                        <a:lnSpc>
                          <a:spcPct val="100000"/>
                        </a:lnSpc>
                        <a:spcBef>
                          <a:spcPts val="0"/>
                        </a:spcBef>
                        <a:spcAft>
                          <a:spcPts val="0"/>
                        </a:spcAft>
                        <a:buSzPts val="600"/>
                        <a:buFont typeface="Calibri"/>
                        <a:buChar char="●"/>
                      </a:pPr>
                      <a:r>
                        <a:rPr lang="en-US" sz="600">
                          <a:latin typeface="Calibri"/>
                          <a:ea typeface="Calibri"/>
                          <a:cs typeface="Calibri"/>
                          <a:sym typeface="Calibri"/>
                        </a:rPr>
                        <a:t>Rugby coach to deliver extra-curricular rugby club </a:t>
                      </a: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228600" lvl="0" indent="-266700" algn="l" rtl="0">
                        <a:lnSpc>
                          <a:spcPct val="100000"/>
                        </a:lnSpc>
                        <a:spcBef>
                          <a:spcPts val="0"/>
                        </a:spcBef>
                        <a:spcAft>
                          <a:spcPts val="0"/>
                        </a:spcAft>
                        <a:buClr>
                          <a:schemeClr val="dk1"/>
                        </a:buClr>
                        <a:buSzPts val="600"/>
                        <a:buFont typeface="Calibri"/>
                        <a:buChar char="●"/>
                      </a:pPr>
                      <a:r>
                        <a:rPr lang="en-US" sz="600">
                          <a:latin typeface="Calibri"/>
                          <a:ea typeface="Calibri"/>
                          <a:cs typeface="Calibri"/>
                          <a:sym typeface="Calibri"/>
                        </a:rPr>
                        <a:t>The numbers of children having attended at least one extra-curricular sports club or lunchtime club will have increased. This will be clear to see on the 25-26 tracker.</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Font typeface="Calibri"/>
                        <a:buChar char="●"/>
                      </a:pPr>
                      <a:r>
                        <a:rPr lang="en-US" sz="600">
                          <a:latin typeface="Calibri"/>
                          <a:ea typeface="Calibri"/>
                          <a:cs typeface="Calibri"/>
                          <a:sym typeface="Calibri"/>
                        </a:rPr>
                        <a:t>Sports clubs will be at full capacity.  </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Font typeface="Calibri"/>
                        <a:buChar char="●"/>
                      </a:pPr>
                      <a:r>
                        <a:rPr lang="en-US" sz="600">
                          <a:latin typeface="Calibri"/>
                          <a:ea typeface="Calibri"/>
                          <a:cs typeface="Calibri"/>
                          <a:sym typeface="Calibri"/>
                        </a:rPr>
                        <a:t>Children will be enthusiastic about the range of sporting activities provided. </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Font typeface="Calibri"/>
                        <a:buChar char="●"/>
                      </a:pPr>
                      <a:r>
                        <a:rPr lang="en-US" sz="600">
                          <a:latin typeface="Calibri"/>
                          <a:ea typeface="Calibri"/>
                          <a:cs typeface="Calibri"/>
                          <a:sym typeface="Calibri"/>
                        </a:rPr>
                        <a:t>Less children on the inactive list in comparison to previous years.</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Font typeface="Calibri"/>
                        <a:buChar char="●"/>
                      </a:pPr>
                      <a:r>
                        <a:rPr lang="en-US" sz="600">
                          <a:latin typeface="Calibri"/>
                          <a:ea typeface="Calibri"/>
                          <a:cs typeface="Calibri"/>
                          <a:sym typeface="Calibri"/>
                        </a:rPr>
                        <a:t>An increased percentage of children on the SEND register will have attended a club. </a:t>
                      </a:r>
                      <a:endParaRPr sz="600">
                        <a:latin typeface="Calibri"/>
                        <a:ea typeface="Calibri"/>
                        <a:cs typeface="Calibri"/>
                        <a:sym typeface="Calibri"/>
                      </a:endParaRPr>
                    </a:p>
                    <a:p>
                      <a:pPr marL="228600" lvl="0" indent="-266700" algn="l" rtl="0">
                        <a:lnSpc>
                          <a:spcPct val="100000"/>
                        </a:lnSpc>
                        <a:spcBef>
                          <a:spcPts val="0"/>
                        </a:spcBef>
                        <a:spcAft>
                          <a:spcPts val="0"/>
                        </a:spcAft>
                        <a:buClr>
                          <a:schemeClr val="dk1"/>
                        </a:buClr>
                        <a:buSzPts val="600"/>
                        <a:buFont typeface="Calibri"/>
                        <a:buChar char="●"/>
                      </a:pPr>
                      <a:r>
                        <a:rPr lang="en-US" sz="600">
                          <a:latin typeface="Calibri"/>
                          <a:ea typeface="Calibri"/>
                          <a:cs typeface="Calibri"/>
                          <a:sym typeface="Calibri"/>
                        </a:rPr>
                        <a:t>A decrease in the number of children in the bottom 20%. </a:t>
                      </a:r>
                      <a:endParaRPr sz="6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600">
                          <a:solidFill>
                            <a:schemeClr val="dk1"/>
                          </a:solidFill>
                          <a:latin typeface="Calibri"/>
                          <a:ea typeface="Calibri"/>
                          <a:cs typeface="Calibri"/>
                          <a:sym typeface="Calibri"/>
                        </a:rPr>
                        <a:t>Add text here</a:t>
                      </a:r>
                      <a:endParaRPr sz="600"/>
                    </a:p>
                    <a:p>
                      <a:pPr marL="0" marR="0" lvl="0" indent="0" algn="l" rtl="0">
                        <a:lnSpc>
                          <a:spcPct val="100000"/>
                        </a:lnSpc>
                        <a:spcBef>
                          <a:spcPts val="0"/>
                        </a:spcBef>
                        <a:spcAft>
                          <a:spcPts val="0"/>
                        </a:spcAft>
                        <a:buNone/>
                      </a:pPr>
                      <a:endParaRPr sz="6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22130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600" b="1">
                          <a:solidFill>
                            <a:srgbClr val="000000"/>
                          </a:solidFill>
                          <a:latin typeface="Calibri"/>
                          <a:ea typeface="Calibri"/>
                          <a:cs typeface="Calibri"/>
                          <a:sym typeface="Calibri"/>
                        </a:rPr>
                        <a:t>What impact have you seen?</a:t>
                      </a:r>
                      <a:endParaRPr sz="13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Are the improvements sustainable? How?</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Supporting evidence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600" b="1">
                          <a:solidFill>
                            <a:srgbClr val="000000"/>
                          </a:solidFill>
                          <a:latin typeface="Calibri"/>
                          <a:ea typeface="Calibri"/>
                          <a:cs typeface="Calibri"/>
                          <a:sym typeface="Calibri"/>
                        </a:rPr>
                        <a:t>Approx. cost</a:t>
                      </a:r>
                      <a:endParaRPr sz="6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2"/>
                  </a:ext>
                </a:extLst>
              </a:tr>
              <a:tr h="854600">
                <a:tc>
                  <a:txBody>
                    <a:bodyPr/>
                    <a:lstStyle/>
                    <a:p>
                      <a:pPr marL="0" marR="0" lvl="0" indent="0" algn="ctr"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Evaluate</a:t>
                      </a:r>
                      <a:r>
                        <a:rPr lang="en-US" sz="700" b="1">
                          <a:latin typeface="Calibri"/>
                          <a:ea typeface="Calibri"/>
                          <a:cs typeface="Calibri"/>
                          <a:sym typeface="Calibri"/>
                        </a:rPr>
                        <a:t> </a:t>
                      </a:r>
                      <a:r>
                        <a:rPr lang="en-US" sz="500" b="1">
                          <a:latin typeface="Calibri"/>
                          <a:ea typeface="Calibri"/>
                          <a:cs typeface="Calibri"/>
                          <a:sym typeface="Calibri"/>
                        </a:rPr>
                        <a:t>(Complete in July)</a:t>
                      </a: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600">
                          <a:solidFill>
                            <a:schemeClr val="dk1"/>
                          </a:solidFill>
                          <a:latin typeface="Calibri"/>
                          <a:ea typeface="Calibri"/>
                          <a:cs typeface="Calibri"/>
                          <a:sym typeface="Calibri"/>
                        </a:rPr>
                        <a:t>Add text here</a:t>
                      </a:r>
                      <a:endParaRPr/>
                    </a:p>
                    <a:p>
                      <a:pPr marL="0" marR="0" lvl="0" indent="0" algn="l" rtl="0">
                        <a:lnSpc>
                          <a:spcPct val="100000"/>
                        </a:lnSpc>
                        <a:spcBef>
                          <a:spcPts val="0"/>
                        </a:spcBef>
                        <a:spcAft>
                          <a:spcPts val="0"/>
                        </a:spcAft>
                        <a:buNone/>
                      </a:pPr>
                      <a:endParaRPr sz="45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600">
                          <a:solidFill>
                            <a:schemeClr val="dk1"/>
                          </a:solidFill>
                          <a:latin typeface="Calibri"/>
                          <a:ea typeface="Calibri"/>
                          <a:cs typeface="Calibri"/>
                          <a:sym typeface="Calibri"/>
                        </a:rPr>
                        <a:t>Add text here</a:t>
                      </a:r>
                      <a:endParaRPr/>
                    </a:p>
                    <a:p>
                      <a:pPr marL="0" marR="0" lvl="0" indent="0" algn="l" rtl="0">
                        <a:lnSpc>
                          <a:spcPct val="100000"/>
                        </a:lnSpc>
                        <a:spcBef>
                          <a:spcPts val="0"/>
                        </a:spcBef>
                        <a:spcAft>
                          <a:spcPts val="0"/>
                        </a:spcAft>
                        <a:buNone/>
                      </a:pPr>
                      <a:endParaRPr sz="6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600">
                          <a:solidFill>
                            <a:schemeClr val="dk1"/>
                          </a:solidFill>
                          <a:latin typeface="Calibri"/>
                          <a:ea typeface="Calibri"/>
                          <a:cs typeface="Calibri"/>
                          <a:sym typeface="Calibri"/>
                        </a:rPr>
                        <a:t>Add text here</a:t>
                      </a:r>
                      <a:endParaRPr/>
                    </a:p>
                    <a:p>
                      <a:pPr marL="0" marR="0" lvl="0" indent="0" algn="l" rtl="0">
                        <a:lnSpc>
                          <a:spcPct val="100000"/>
                        </a:lnSpc>
                        <a:spcBef>
                          <a:spcPts val="0"/>
                        </a:spcBef>
                        <a:spcAft>
                          <a:spcPts val="0"/>
                        </a:spcAft>
                        <a:buNone/>
                      </a:pPr>
                      <a:endParaRPr sz="6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endParaRPr sz="5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pic>
        <p:nvPicPr>
          <p:cNvPr id="153" name="Google Shape;153;p11" descr="A screenshot of a computer&#10;&#10;AI-generated content may be incorrect."/>
          <p:cNvPicPr preferRelativeResize="0"/>
          <p:nvPr/>
        </p:nvPicPr>
        <p:blipFill rotWithShape="1">
          <a:blip r:embed="rId3">
            <a:alphaModFix/>
          </a:blip>
          <a:srcRect/>
          <a:stretch/>
        </p:blipFill>
        <p:spPr>
          <a:xfrm>
            <a:off x="-16769" y="0"/>
            <a:ext cx="6166284" cy="4322536"/>
          </a:xfrm>
          <a:prstGeom prst="rect">
            <a:avLst/>
          </a:prstGeom>
          <a:noFill/>
          <a:ln>
            <a:noFill/>
          </a:ln>
        </p:spPr>
      </p:pic>
      <p:sp>
        <p:nvSpPr>
          <p:cNvPr id="154" name="Google Shape;154;p11"/>
          <p:cNvSpPr txBox="1"/>
          <p:nvPr/>
        </p:nvSpPr>
        <p:spPr>
          <a:xfrm>
            <a:off x="241825" y="208550"/>
            <a:ext cx="3559359"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Your objective:</a:t>
            </a:r>
            <a:endParaRPr/>
          </a:p>
        </p:txBody>
      </p:sp>
      <p:graphicFrame>
        <p:nvGraphicFramePr>
          <p:cNvPr id="155" name="Google Shape;155;p11"/>
          <p:cNvGraphicFramePr/>
          <p:nvPr>
            <p:extLst>
              <p:ext uri="{D42A27DB-BD31-4B8C-83A1-F6EECF244321}">
                <p14:modId xmlns:p14="http://schemas.microsoft.com/office/powerpoint/2010/main" val="508297815"/>
              </p:ext>
            </p:extLst>
          </p:nvPr>
        </p:nvGraphicFramePr>
        <p:xfrm>
          <a:off x="88492" y="111485"/>
          <a:ext cx="5934900" cy="3817660"/>
        </p:xfrm>
        <a:graphic>
          <a:graphicData uri="http://schemas.openxmlformats.org/drawingml/2006/table">
            <a:tbl>
              <a:tblPr firstRow="1" bandRow="1">
                <a:noFill/>
                <a:tableStyleId>{B900324F-6B58-44B4-A421-FDAD2AA96A83}</a:tableStyleId>
              </a:tblPr>
              <a:tblGrid>
                <a:gridCol w="534100">
                  <a:extLst>
                    <a:ext uri="{9D8B030D-6E8A-4147-A177-3AD203B41FA5}">
                      <a16:colId xmlns:a16="http://schemas.microsoft.com/office/drawing/2014/main" val="20000"/>
                    </a:ext>
                  </a:extLst>
                </a:gridCol>
                <a:gridCol w="1169400">
                  <a:extLst>
                    <a:ext uri="{9D8B030D-6E8A-4147-A177-3AD203B41FA5}">
                      <a16:colId xmlns:a16="http://schemas.microsoft.com/office/drawing/2014/main" val="20001"/>
                    </a:ext>
                  </a:extLst>
                </a:gridCol>
                <a:gridCol w="2009175">
                  <a:extLst>
                    <a:ext uri="{9D8B030D-6E8A-4147-A177-3AD203B41FA5}">
                      <a16:colId xmlns:a16="http://schemas.microsoft.com/office/drawing/2014/main" val="20002"/>
                    </a:ext>
                  </a:extLst>
                </a:gridCol>
                <a:gridCol w="1139250">
                  <a:extLst>
                    <a:ext uri="{9D8B030D-6E8A-4147-A177-3AD203B41FA5}">
                      <a16:colId xmlns:a16="http://schemas.microsoft.com/office/drawing/2014/main" val="20003"/>
                    </a:ext>
                  </a:extLst>
                </a:gridCol>
                <a:gridCol w="1082975">
                  <a:extLst>
                    <a:ext uri="{9D8B030D-6E8A-4147-A177-3AD203B41FA5}">
                      <a16:colId xmlns:a16="http://schemas.microsoft.com/office/drawing/2014/main" val="20004"/>
                    </a:ext>
                  </a:extLst>
                </a:gridCol>
              </a:tblGrid>
              <a:tr h="226250">
                <a:tc>
                  <a:txBody>
                    <a:bodyPr/>
                    <a:lstStyle/>
                    <a:p>
                      <a:pPr marL="0" marR="0" lvl="0" indent="0" algn="ctr" rtl="0">
                        <a:spcBef>
                          <a:spcPts val="0"/>
                        </a:spcBef>
                        <a:spcAft>
                          <a:spcPts val="0"/>
                        </a:spcAft>
                        <a:buNone/>
                      </a:pP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a:solidFill>
                            <a:srgbClr val="000000"/>
                          </a:solidFill>
                          <a:latin typeface="Calibri"/>
                          <a:ea typeface="Calibri"/>
                          <a:cs typeface="Calibri"/>
                          <a:sym typeface="Calibri"/>
                        </a:rPr>
                        <a:t>Intent - what is your objective?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Implementation - How will you achieve this?</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Impact - What do you hope to see?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Plan and monitor</a:t>
                      </a:r>
                      <a:r>
                        <a:rPr lang="en-US" sz="700" b="1">
                          <a:latin typeface="Calibri"/>
                          <a:ea typeface="Calibri"/>
                          <a:cs typeface="Calibri"/>
                          <a:sym typeface="Calibri"/>
                        </a:rPr>
                        <a:t/>
                      </a:r>
                      <a:br>
                        <a:rPr lang="en-US" sz="700" b="1">
                          <a:latin typeface="Calibri"/>
                          <a:ea typeface="Calibri"/>
                          <a:cs typeface="Calibri"/>
                          <a:sym typeface="Calibri"/>
                        </a:rPr>
                      </a:br>
                      <a:r>
                        <a:rPr lang="en-US" sz="500" b="1">
                          <a:latin typeface="Calibri"/>
                          <a:ea typeface="Calibri"/>
                          <a:cs typeface="Calibri"/>
                          <a:sym typeface="Calibri"/>
                        </a:rPr>
                        <a:t>(Complete now and monitor)</a:t>
                      </a:r>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lvl="0" indent="0" algn="l" rtl="0">
                        <a:spcBef>
                          <a:spcPts val="0"/>
                        </a:spcBef>
                        <a:spcAft>
                          <a:spcPts val="0"/>
                        </a:spcAft>
                        <a:buClr>
                          <a:schemeClr val="dk1"/>
                        </a:buClr>
                        <a:buSzPts val="1100"/>
                        <a:buFont typeface="Arial"/>
                        <a:buNone/>
                      </a:pPr>
                      <a:r>
                        <a:rPr lang="en-US" sz="600">
                          <a:latin typeface="Calibri"/>
                          <a:ea typeface="Calibri"/>
                          <a:cs typeface="Calibri"/>
                          <a:sym typeface="Calibri"/>
                        </a:rPr>
                        <a:t> To provide new and current staff with CPD to increase confidence with the ‘head, heart, hands’ approach and the delivery and assessment of high-quality PE lessons, particularly with the delivery of dance.</a:t>
                      </a: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228600" lvl="0" indent="-266700" algn="l" rtl="0">
                        <a:spcBef>
                          <a:spcPts val="0"/>
                        </a:spcBef>
                        <a:spcAft>
                          <a:spcPts val="0"/>
                        </a:spcAft>
                        <a:buClr>
                          <a:schemeClr val="dk1"/>
                        </a:buClr>
                        <a:buSzPts val="600"/>
                        <a:buFont typeface="Noto Sans Symbols"/>
                        <a:buChar char="●"/>
                      </a:pPr>
                      <a:r>
                        <a:rPr lang="en-US" sz="600">
                          <a:latin typeface="Calibri"/>
                          <a:ea typeface="Calibri"/>
                          <a:cs typeface="Calibri"/>
                          <a:sym typeface="Calibri"/>
                        </a:rPr>
                        <a:t>Staff to continue observing high-quality PE lessons each week modelled by Key PE.</a:t>
                      </a:r>
                      <a:endParaRPr sz="600">
                        <a:latin typeface="Calibri"/>
                        <a:ea typeface="Calibri"/>
                        <a:cs typeface="Calibri"/>
                        <a:sym typeface="Calibri"/>
                      </a:endParaRPr>
                    </a:p>
                    <a:p>
                      <a:pPr marL="228600" lvl="0" indent="-266700" algn="l" rtl="0">
                        <a:spcBef>
                          <a:spcPts val="0"/>
                        </a:spcBef>
                        <a:spcAft>
                          <a:spcPts val="0"/>
                        </a:spcAft>
                        <a:buClr>
                          <a:schemeClr val="dk1"/>
                        </a:buClr>
                        <a:buSzPts val="600"/>
                        <a:buFont typeface="Noto Sans Symbols"/>
                        <a:buChar char="●"/>
                      </a:pPr>
                      <a:r>
                        <a:rPr lang="en-US" sz="600">
                          <a:latin typeface="Calibri"/>
                          <a:ea typeface="Calibri"/>
                          <a:cs typeface="Calibri"/>
                          <a:sym typeface="Calibri"/>
                        </a:rPr>
                        <a:t>Subject Leader to book Key PE to deliver whole-staff training on teaching dance (based on staff voice), using to iPad for assessment, and implementing the Head, Heart, Hands approach.</a:t>
                      </a:r>
                      <a:endParaRPr sz="600">
                        <a:latin typeface="Calibri"/>
                        <a:ea typeface="Calibri"/>
                        <a:cs typeface="Calibri"/>
                        <a:sym typeface="Calibri"/>
                      </a:endParaRPr>
                    </a:p>
                    <a:p>
                      <a:pPr marL="228600" lvl="0" indent="-266700" algn="l" rtl="0">
                        <a:spcBef>
                          <a:spcPts val="0"/>
                        </a:spcBef>
                        <a:spcAft>
                          <a:spcPts val="0"/>
                        </a:spcAft>
                        <a:buClr>
                          <a:schemeClr val="dk1"/>
                        </a:buClr>
                        <a:buSzPts val="600"/>
                        <a:buFont typeface="Noto Sans Symbols"/>
                        <a:buChar char="●"/>
                      </a:pPr>
                      <a:r>
                        <a:rPr lang="en-US" sz="600">
                          <a:latin typeface="Calibri"/>
                          <a:ea typeface="Calibri"/>
                          <a:cs typeface="Calibri"/>
                          <a:sym typeface="Calibri"/>
                        </a:rPr>
                        <a:t>Subject Leader to work collaboratively with Key PE to develop staff knowledge, planning and delivery.</a:t>
                      </a:r>
                      <a:endParaRPr sz="600">
                        <a:latin typeface="Calibri"/>
                        <a:ea typeface="Calibri"/>
                        <a:cs typeface="Calibri"/>
                        <a:sym typeface="Calibri"/>
                      </a:endParaRPr>
                    </a:p>
                    <a:p>
                      <a:pPr marL="228600" lvl="0" indent="-266700" algn="l" rtl="0">
                        <a:spcBef>
                          <a:spcPts val="0"/>
                        </a:spcBef>
                        <a:spcAft>
                          <a:spcPts val="0"/>
                        </a:spcAft>
                        <a:buClr>
                          <a:schemeClr val="dk1"/>
                        </a:buClr>
                        <a:buSzPts val="600"/>
                        <a:buFont typeface="Noto Sans Symbols"/>
                        <a:buChar char="●"/>
                      </a:pPr>
                      <a:r>
                        <a:rPr lang="en-US" sz="600">
                          <a:latin typeface="Calibri"/>
                          <a:ea typeface="Calibri"/>
                          <a:cs typeface="Calibri"/>
                          <a:sym typeface="Calibri"/>
                        </a:rPr>
                        <a:t>Ensure the PE iPad and the PE working wall are used consistently across school to support the delivery and assessment of lessons.</a:t>
                      </a:r>
                      <a:endParaRPr sz="600">
                        <a:latin typeface="Calibri"/>
                        <a:ea typeface="Calibri"/>
                        <a:cs typeface="Calibri"/>
                        <a:sym typeface="Calibri"/>
                      </a:endParaRPr>
                    </a:p>
                    <a:p>
                      <a:pPr marL="228600" lvl="0" indent="-266700" algn="l" rtl="0">
                        <a:spcBef>
                          <a:spcPts val="0"/>
                        </a:spcBef>
                        <a:spcAft>
                          <a:spcPts val="0"/>
                        </a:spcAft>
                        <a:buClr>
                          <a:schemeClr val="dk1"/>
                        </a:buClr>
                        <a:buSzPts val="600"/>
                        <a:buFont typeface="Noto Sans Symbols"/>
                        <a:buChar char="●"/>
                      </a:pPr>
                      <a:r>
                        <a:rPr lang="en-US" sz="600">
                          <a:latin typeface="Calibri"/>
                          <a:ea typeface="Calibri"/>
                          <a:cs typeface="Calibri"/>
                          <a:sym typeface="Calibri"/>
                        </a:rPr>
                        <a:t>Share the PE “How to…” guide with new staff so they are aware of the structure, expectations and content of PE lessons.</a:t>
                      </a:r>
                      <a:endParaRPr sz="600">
                        <a:latin typeface="Calibri"/>
                        <a:ea typeface="Calibri"/>
                        <a:cs typeface="Calibri"/>
                        <a:sym typeface="Calibri"/>
                      </a:endParaRPr>
                    </a:p>
                    <a:p>
                      <a:pPr marL="228600" lvl="0" indent="-266700" algn="l" rtl="0">
                        <a:spcBef>
                          <a:spcPts val="0"/>
                        </a:spcBef>
                        <a:spcAft>
                          <a:spcPts val="0"/>
                        </a:spcAft>
                        <a:buClr>
                          <a:schemeClr val="dk1"/>
                        </a:buClr>
                        <a:buSzPts val="600"/>
                        <a:buFont typeface="Noto Sans Symbols"/>
                        <a:buChar char="●"/>
                      </a:pPr>
                      <a:r>
                        <a:rPr lang="en-US" sz="600">
                          <a:latin typeface="Calibri"/>
                          <a:ea typeface="Calibri"/>
                          <a:cs typeface="Calibri"/>
                          <a:sym typeface="Calibri"/>
                        </a:rPr>
                        <a:t>Maintain membership of the Hyndburn and Ribble Valley Schools Sports Partnership to access CPD, resources and support.</a:t>
                      </a:r>
                      <a:endParaRPr sz="600">
                        <a:latin typeface="Calibri"/>
                        <a:ea typeface="Calibri"/>
                        <a:cs typeface="Calibri"/>
                        <a:sym typeface="Calibri"/>
                      </a:endParaRPr>
                    </a:p>
                    <a:p>
                      <a:pPr marL="228600" lvl="0" indent="-266700" algn="l" rtl="0">
                        <a:spcBef>
                          <a:spcPts val="0"/>
                        </a:spcBef>
                        <a:spcAft>
                          <a:spcPts val="0"/>
                        </a:spcAft>
                        <a:buClr>
                          <a:schemeClr val="dk1"/>
                        </a:buClr>
                        <a:buSzPts val="600"/>
                        <a:buFont typeface="Noto Sans Symbols"/>
                        <a:buChar char="●"/>
                      </a:pPr>
                      <a:r>
                        <a:rPr lang="en-US" sz="600">
                          <a:latin typeface="Calibri"/>
                          <a:ea typeface="Calibri"/>
                          <a:cs typeface="Calibri"/>
                          <a:sym typeface="Calibri"/>
                        </a:rPr>
                        <a:t>Conduct pupil and staff voice in the Spring and Summer terms to evaluate confidence, identify gaps, and assess the impact of CPD.</a:t>
                      </a:r>
                      <a:endParaRPr sz="600">
                        <a:latin typeface="Calibri"/>
                        <a:ea typeface="Calibri"/>
                        <a:cs typeface="Calibri"/>
                        <a:sym typeface="Calibri"/>
                      </a:endParaRPr>
                    </a:p>
                    <a:p>
                      <a:pPr marL="228600" lvl="0" indent="-266700" algn="l" rtl="0">
                        <a:spcBef>
                          <a:spcPts val="0"/>
                        </a:spcBef>
                        <a:spcAft>
                          <a:spcPts val="0"/>
                        </a:spcAft>
                        <a:buSzPts val="600"/>
                        <a:buFont typeface="Calibri"/>
                        <a:buChar char="●"/>
                      </a:pPr>
                      <a:r>
                        <a:rPr lang="en-US" sz="600">
                          <a:latin typeface="Calibri"/>
                          <a:ea typeface="Calibri"/>
                          <a:cs typeface="Calibri"/>
                          <a:sym typeface="Calibri"/>
                        </a:rPr>
                        <a:t>Create a simple visual framework or checklist for teachers to reference during planning and assessment (what “Head”, “Heart” and “Hands” look like in each unit).</a:t>
                      </a: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228600" lvl="0" indent="-266700" algn="l" rtl="0">
                        <a:lnSpc>
                          <a:spcPct val="107916"/>
                        </a:lnSpc>
                        <a:spcBef>
                          <a:spcPts val="0"/>
                        </a:spcBef>
                        <a:spcAft>
                          <a:spcPts val="0"/>
                        </a:spcAft>
                        <a:buClr>
                          <a:schemeClr val="dk1"/>
                        </a:buClr>
                        <a:buSzPts val="600"/>
                        <a:buFont typeface="Calibri"/>
                        <a:buChar char="●"/>
                      </a:pPr>
                      <a:r>
                        <a:rPr lang="en-US" sz="600">
                          <a:latin typeface="Calibri"/>
                          <a:ea typeface="Calibri"/>
                          <a:cs typeface="Calibri"/>
                          <a:sym typeface="Calibri"/>
                        </a:rPr>
                        <a:t>PE iPad should show consistency across phases and vocabulary progression across school. </a:t>
                      </a:r>
                      <a:endParaRPr sz="600">
                        <a:latin typeface="Calibri"/>
                        <a:ea typeface="Calibri"/>
                        <a:cs typeface="Calibri"/>
                        <a:sym typeface="Calibri"/>
                      </a:endParaRPr>
                    </a:p>
                    <a:p>
                      <a:pPr marL="228600" lvl="0" indent="-266700" algn="l" rtl="0">
                        <a:lnSpc>
                          <a:spcPct val="107916"/>
                        </a:lnSpc>
                        <a:spcBef>
                          <a:spcPts val="0"/>
                        </a:spcBef>
                        <a:spcAft>
                          <a:spcPts val="0"/>
                        </a:spcAft>
                        <a:buClr>
                          <a:schemeClr val="dk1"/>
                        </a:buClr>
                        <a:buSzPts val="600"/>
                        <a:buFont typeface="Calibri"/>
                        <a:buChar char="●"/>
                      </a:pPr>
                      <a:r>
                        <a:rPr lang="en-US" sz="600">
                          <a:latin typeface="Calibri"/>
                          <a:ea typeface="Calibri"/>
                          <a:cs typeface="Calibri"/>
                          <a:sym typeface="Calibri"/>
                        </a:rPr>
                        <a:t>Pupil and staff voice conducted to assess confidence in delivering PE and effectiveness of CPD.</a:t>
                      </a:r>
                      <a:endParaRPr sz="600">
                        <a:latin typeface="Calibri"/>
                        <a:ea typeface="Calibri"/>
                        <a:cs typeface="Calibri"/>
                        <a:sym typeface="Calibri"/>
                      </a:endParaRPr>
                    </a:p>
                    <a:p>
                      <a:pPr marL="228600" lvl="0" indent="-266700" algn="l" rtl="0">
                        <a:lnSpc>
                          <a:spcPct val="107916"/>
                        </a:lnSpc>
                        <a:spcBef>
                          <a:spcPts val="0"/>
                        </a:spcBef>
                        <a:spcAft>
                          <a:spcPts val="0"/>
                        </a:spcAft>
                        <a:buClr>
                          <a:schemeClr val="dk1"/>
                        </a:buClr>
                        <a:buSzPts val="600"/>
                        <a:buFont typeface="Calibri"/>
                        <a:buChar char="●"/>
                      </a:pPr>
                      <a:r>
                        <a:rPr lang="en-US" sz="600">
                          <a:latin typeface="Calibri"/>
                          <a:ea typeface="Calibri"/>
                          <a:cs typeface="Calibri"/>
                          <a:sym typeface="Calibri"/>
                        </a:rPr>
                        <a:t>Teachers will continue to use the ‘head, heart, hands’ approach so that the children are able to articulate what they are doing and why (monitored through Popplet and PE working wall and staff/pupil voice).</a:t>
                      </a:r>
                      <a:endParaRPr sz="600">
                        <a:latin typeface="Calibri"/>
                        <a:ea typeface="Calibri"/>
                        <a:cs typeface="Calibri"/>
                        <a:sym typeface="Calibri"/>
                      </a:endParaRPr>
                    </a:p>
                    <a:p>
                      <a:pPr marL="228600" lvl="0" indent="-266700" algn="l" rtl="0">
                        <a:lnSpc>
                          <a:spcPct val="107916"/>
                        </a:lnSpc>
                        <a:spcBef>
                          <a:spcPts val="0"/>
                        </a:spcBef>
                        <a:spcAft>
                          <a:spcPts val="0"/>
                        </a:spcAft>
                        <a:buClr>
                          <a:schemeClr val="dk1"/>
                        </a:buClr>
                        <a:buSzPts val="600"/>
                        <a:buFont typeface="Calibri"/>
                        <a:buChar char="●"/>
                      </a:pPr>
                      <a:r>
                        <a:rPr lang="en-US" sz="600">
                          <a:latin typeface="Calibri"/>
                          <a:ea typeface="Calibri"/>
                          <a:cs typeface="Calibri"/>
                          <a:sym typeface="Calibri"/>
                        </a:rPr>
                        <a:t>Teachers will feel confident in delivering high-quality PE lessons.  </a:t>
                      </a:r>
                      <a:endParaRPr sz="6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700">
                          <a:solidFill>
                            <a:schemeClr val="dk1"/>
                          </a:solidFill>
                          <a:latin typeface="Calibri"/>
                          <a:ea typeface="Calibri"/>
                          <a:cs typeface="Calibri"/>
                          <a:sym typeface="Calibri"/>
                        </a:rPr>
                        <a:t>Add text here</a:t>
                      </a:r>
                      <a:endParaRPr sz="700"/>
                    </a:p>
                    <a:p>
                      <a:pPr marL="0" marR="0" lvl="0" indent="0" algn="l" rtl="0">
                        <a:lnSpc>
                          <a:spcPct val="100000"/>
                        </a:lnSpc>
                        <a:spcBef>
                          <a:spcPts val="0"/>
                        </a:spcBef>
                        <a:spcAft>
                          <a:spcPts val="0"/>
                        </a:spcAft>
                        <a:buNone/>
                      </a:pPr>
                      <a:endParaRPr sz="7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642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What impact have you seen?</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Are the improvements sustainable? How?</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Supporting evidence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Approx. cost</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2"/>
                  </a:ext>
                </a:extLst>
              </a:tr>
              <a:tr h="3708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Evaluate</a:t>
                      </a:r>
                      <a:r>
                        <a:rPr lang="en-US" sz="700" b="1">
                          <a:latin typeface="Calibri"/>
                          <a:ea typeface="Calibri"/>
                          <a:cs typeface="Calibri"/>
                          <a:sym typeface="Calibri"/>
                        </a:rPr>
                        <a:t> </a:t>
                      </a:r>
                      <a:r>
                        <a:rPr lang="en-US" sz="500" b="1">
                          <a:latin typeface="Calibri"/>
                          <a:ea typeface="Calibri"/>
                          <a:cs typeface="Calibri"/>
                          <a:sym typeface="Calibri"/>
                        </a:rPr>
                        <a:t>(Complete in July)</a:t>
                      </a: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600">
                          <a:solidFill>
                            <a:schemeClr val="dk1"/>
                          </a:solidFill>
                          <a:latin typeface="Calibri"/>
                          <a:ea typeface="Calibri"/>
                          <a:cs typeface="Calibri"/>
                          <a:sym typeface="Calibri"/>
                        </a:rPr>
                        <a:t>Add text here</a:t>
                      </a:r>
                      <a:endParaRPr/>
                    </a:p>
                    <a:p>
                      <a:pPr marL="0" marR="0" lvl="0" indent="0" algn="l" rtl="0">
                        <a:lnSpc>
                          <a:spcPct val="100000"/>
                        </a:lnSpc>
                        <a:spcBef>
                          <a:spcPts val="0"/>
                        </a:spcBef>
                        <a:spcAft>
                          <a:spcPts val="0"/>
                        </a:spcAft>
                        <a:buNone/>
                      </a:pPr>
                      <a:endParaRPr sz="45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600">
                          <a:solidFill>
                            <a:schemeClr val="dk1"/>
                          </a:solidFill>
                          <a:latin typeface="Calibri"/>
                          <a:ea typeface="Calibri"/>
                          <a:cs typeface="Calibri"/>
                          <a:sym typeface="Calibri"/>
                        </a:rPr>
                        <a:t>Add text here</a:t>
                      </a:r>
                      <a:endParaRPr/>
                    </a:p>
                    <a:p>
                      <a:pPr marL="0" marR="0" lvl="0" indent="0" algn="l" rtl="0">
                        <a:lnSpc>
                          <a:spcPct val="100000"/>
                        </a:lnSpc>
                        <a:spcBef>
                          <a:spcPts val="0"/>
                        </a:spcBef>
                        <a:spcAft>
                          <a:spcPts val="0"/>
                        </a:spcAft>
                        <a:buNone/>
                      </a:pPr>
                      <a:endParaRPr sz="6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600">
                          <a:solidFill>
                            <a:schemeClr val="dk1"/>
                          </a:solidFill>
                          <a:latin typeface="Calibri"/>
                          <a:ea typeface="Calibri"/>
                          <a:cs typeface="Calibri"/>
                          <a:sym typeface="Calibri"/>
                        </a:rPr>
                        <a:t>Add text here</a:t>
                      </a:r>
                      <a:endParaRPr/>
                    </a:p>
                    <a:p>
                      <a:pPr marL="0" marR="0" lvl="0" indent="0" algn="l" rtl="0">
                        <a:lnSpc>
                          <a:spcPct val="100000"/>
                        </a:lnSpc>
                        <a:spcBef>
                          <a:spcPts val="0"/>
                        </a:spcBef>
                        <a:spcAft>
                          <a:spcPts val="0"/>
                        </a:spcAft>
                        <a:buNone/>
                      </a:pPr>
                      <a:endParaRPr sz="6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None/>
                      </a:pP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pic>
        <p:nvPicPr>
          <p:cNvPr id="160" name="Google Shape;160;p12" descr="A screenshot of a computer&#10;&#10;AI-generated content may be incorrect."/>
          <p:cNvPicPr preferRelativeResize="0"/>
          <p:nvPr/>
        </p:nvPicPr>
        <p:blipFill rotWithShape="1">
          <a:blip r:embed="rId3">
            <a:alphaModFix/>
          </a:blip>
          <a:srcRect/>
          <a:stretch/>
        </p:blipFill>
        <p:spPr>
          <a:xfrm>
            <a:off x="-16769" y="0"/>
            <a:ext cx="6166284" cy="4322536"/>
          </a:xfrm>
          <a:prstGeom prst="rect">
            <a:avLst/>
          </a:prstGeom>
          <a:noFill/>
          <a:ln>
            <a:noFill/>
          </a:ln>
        </p:spPr>
      </p:pic>
      <p:sp>
        <p:nvSpPr>
          <p:cNvPr id="161" name="Google Shape;161;p12"/>
          <p:cNvSpPr txBox="1"/>
          <p:nvPr/>
        </p:nvSpPr>
        <p:spPr>
          <a:xfrm>
            <a:off x="241825" y="208550"/>
            <a:ext cx="3559359"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Your objective:</a:t>
            </a:r>
            <a:endParaRPr/>
          </a:p>
        </p:txBody>
      </p:sp>
      <p:graphicFrame>
        <p:nvGraphicFramePr>
          <p:cNvPr id="162" name="Google Shape;162;p12"/>
          <p:cNvGraphicFramePr/>
          <p:nvPr>
            <p:extLst>
              <p:ext uri="{D42A27DB-BD31-4B8C-83A1-F6EECF244321}">
                <p14:modId xmlns:p14="http://schemas.microsoft.com/office/powerpoint/2010/main" val="1590308118"/>
              </p:ext>
            </p:extLst>
          </p:nvPr>
        </p:nvGraphicFramePr>
        <p:xfrm>
          <a:off x="67192" y="122610"/>
          <a:ext cx="5998450" cy="3920848"/>
        </p:xfrm>
        <a:graphic>
          <a:graphicData uri="http://schemas.openxmlformats.org/drawingml/2006/table">
            <a:tbl>
              <a:tblPr firstRow="1" bandRow="1">
                <a:noFill/>
                <a:tableStyleId>{B900324F-6B58-44B4-A421-FDAD2AA96A83}</a:tableStyleId>
              </a:tblPr>
              <a:tblGrid>
                <a:gridCol w="539800">
                  <a:extLst>
                    <a:ext uri="{9D8B030D-6E8A-4147-A177-3AD203B41FA5}">
                      <a16:colId xmlns:a16="http://schemas.microsoft.com/office/drawing/2014/main" val="20000"/>
                    </a:ext>
                  </a:extLst>
                </a:gridCol>
                <a:gridCol w="1181925">
                  <a:extLst>
                    <a:ext uri="{9D8B030D-6E8A-4147-A177-3AD203B41FA5}">
                      <a16:colId xmlns:a16="http://schemas.microsoft.com/office/drawing/2014/main" val="20001"/>
                    </a:ext>
                  </a:extLst>
                </a:gridCol>
                <a:gridCol w="1940275">
                  <a:extLst>
                    <a:ext uri="{9D8B030D-6E8A-4147-A177-3AD203B41FA5}">
                      <a16:colId xmlns:a16="http://schemas.microsoft.com/office/drawing/2014/main" val="20002"/>
                    </a:ext>
                  </a:extLst>
                </a:gridCol>
                <a:gridCol w="1241850">
                  <a:extLst>
                    <a:ext uri="{9D8B030D-6E8A-4147-A177-3AD203B41FA5}">
                      <a16:colId xmlns:a16="http://schemas.microsoft.com/office/drawing/2014/main" val="20003"/>
                    </a:ext>
                  </a:extLst>
                </a:gridCol>
                <a:gridCol w="1094600">
                  <a:extLst>
                    <a:ext uri="{9D8B030D-6E8A-4147-A177-3AD203B41FA5}">
                      <a16:colId xmlns:a16="http://schemas.microsoft.com/office/drawing/2014/main" val="20004"/>
                    </a:ext>
                  </a:extLst>
                </a:gridCol>
              </a:tblGrid>
              <a:tr h="226250">
                <a:tc>
                  <a:txBody>
                    <a:bodyPr/>
                    <a:lstStyle/>
                    <a:p>
                      <a:pPr marL="0" marR="0" lvl="0" indent="0" algn="ctr" rtl="0">
                        <a:spcBef>
                          <a:spcPts val="0"/>
                        </a:spcBef>
                        <a:spcAft>
                          <a:spcPts val="0"/>
                        </a:spcAft>
                        <a:buNone/>
                      </a:pP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a:solidFill>
                            <a:srgbClr val="000000"/>
                          </a:solidFill>
                          <a:latin typeface="Calibri"/>
                          <a:ea typeface="Calibri"/>
                          <a:cs typeface="Calibri"/>
                          <a:sym typeface="Calibri"/>
                        </a:rPr>
                        <a:t>Intent - what is your objective?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Implementation - How will you achieve this?</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Impact - What do you hope to see?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Plan and monitor</a:t>
                      </a:r>
                      <a:r>
                        <a:rPr lang="en-US" sz="700" b="1">
                          <a:latin typeface="Calibri"/>
                          <a:ea typeface="Calibri"/>
                          <a:cs typeface="Calibri"/>
                          <a:sym typeface="Calibri"/>
                        </a:rPr>
                        <a:t/>
                      </a:r>
                      <a:br>
                        <a:rPr lang="en-US" sz="700" b="1">
                          <a:latin typeface="Calibri"/>
                          <a:ea typeface="Calibri"/>
                          <a:cs typeface="Calibri"/>
                          <a:sym typeface="Calibri"/>
                        </a:rPr>
                      </a:br>
                      <a:r>
                        <a:rPr lang="en-US" sz="500" b="1">
                          <a:latin typeface="Calibri"/>
                          <a:ea typeface="Calibri"/>
                          <a:cs typeface="Calibri"/>
                          <a:sym typeface="Calibri"/>
                        </a:rPr>
                        <a:t>(Complete now and monitor)</a:t>
                      </a:r>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lvl="0" indent="0" algn="l" rtl="0">
                        <a:spcBef>
                          <a:spcPts val="0"/>
                        </a:spcBef>
                        <a:spcAft>
                          <a:spcPts val="0"/>
                        </a:spcAft>
                        <a:buSzPts val="1100"/>
                        <a:buNone/>
                      </a:pPr>
                      <a:r>
                        <a:rPr lang="en-US" sz="600">
                          <a:latin typeface="Calibri"/>
                          <a:ea typeface="Calibri"/>
                          <a:cs typeface="Calibri"/>
                          <a:sym typeface="Calibri"/>
                        </a:rPr>
                        <a:t>To increase participation in competitive sport and physical activity - both during and beyond the school day - among children who are currently ‘inactive’ , on the SEND register and girls.</a:t>
                      </a: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228600" lvl="0" indent="-266700" algn="l" rtl="0">
                        <a:spcBef>
                          <a:spcPts val="0"/>
                        </a:spcBef>
                        <a:spcAft>
                          <a:spcPts val="0"/>
                        </a:spcAft>
                        <a:buClr>
                          <a:schemeClr val="dk1"/>
                        </a:buClr>
                        <a:buSzPts val="600"/>
                        <a:buFont typeface="Noto Sans Symbols"/>
                        <a:buChar char="●"/>
                      </a:pPr>
                      <a:r>
                        <a:rPr lang="en-US" sz="600">
                          <a:latin typeface="Calibri"/>
                          <a:ea typeface="Calibri"/>
                          <a:cs typeface="Calibri"/>
                          <a:sym typeface="Calibri"/>
                        </a:rPr>
                        <a:t>Identify and target children in the bottom 20%, those who are inactive, girls, and those on the SEND register for events and clubs.</a:t>
                      </a:r>
                      <a:endParaRPr sz="600">
                        <a:latin typeface="Calibri"/>
                        <a:ea typeface="Calibri"/>
                        <a:cs typeface="Calibri"/>
                        <a:sym typeface="Calibri"/>
                      </a:endParaRPr>
                    </a:p>
                    <a:p>
                      <a:pPr marL="228600" lvl="0" indent="-266700" algn="l" rtl="0">
                        <a:spcBef>
                          <a:spcPts val="0"/>
                        </a:spcBef>
                        <a:spcAft>
                          <a:spcPts val="0"/>
                        </a:spcAft>
                        <a:buClr>
                          <a:schemeClr val="dk1"/>
                        </a:buClr>
                        <a:buSzPts val="600"/>
                        <a:buFont typeface="Noto Sans Symbols"/>
                        <a:buChar char="●"/>
                      </a:pPr>
                      <a:r>
                        <a:rPr lang="en-US" sz="600">
                          <a:latin typeface="Calibri"/>
                          <a:ea typeface="Calibri"/>
                          <a:cs typeface="Calibri"/>
                          <a:sym typeface="Calibri"/>
                        </a:rPr>
                        <a:t>Continue to offer a broad range of extracurricular activities throughout the year (e.g. sports, cookery, woodland clubs) to encourage wider engagement.</a:t>
                      </a:r>
                      <a:endParaRPr sz="600">
                        <a:latin typeface="Calibri"/>
                        <a:ea typeface="Calibri"/>
                        <a:cs typeface="Calibri"/>
                        <a:sym typeface="Calibri"/>
                      </a:endParaRPr>
                    </a:p>
                    <a:p>
                      <a:pPr marL="228600" lvl="0" indent="-266700" algn="l" rtl="0">
                        <a:spcBef>
                          <a:spcPts val="0"/>
                        </a:spcBef>
                        <a:spcAft>
                          <a:spcPts val="0"/>
                        </a:spcAft>
                        <a:buClr>
                          <a:schemeClr val="dk1"/>
                        </a:buClr>
                        <a:buSzPts val="600"/>
                        <a:buFont typeface="Noto Sans Symbols"/>
                        <a:buChar char="●"/>
                      </a:pPr>
                      <a:r>
                        <a:rPr lang="en-US" sz="600">
                          <a:latin typeface="Calibri"/>
                          <a:ea typeface="Calibri"/>
                          <a:cs typeface="Calibri"/>
                          <a:sym typeface="Calibri"/>
                        </a:rPr>
                        <a:t>Continue working with play leaders to broaden the range of activities offered, ensuring targeted children are actively invited to participate.</a:t>
                      </a:r>
                      <a:endParaRPr sz="600">
                        <a:latin typeface="Calibri"/>
                        <a:ea typeface="Calibri"/>
                        <a:cs typeface="Calibri"/>
                        <a:sym typeface="Calibri"/>
                      </a:endParaRPr>
                    </a:p>
                    <a:p>
                      <a:pPr marL="228600" lvl="0" indent="-266700" algn="l" rtl="0">
                        <a:spcBef>
                          <a:spcPts val="0"/>
                        </a:spcBef>
                        <a:spcAft>
                          <a:spcPts val="0"/>
                        </a:spcAft>
                        <a:buClr>
                          <a:schemeClr val="dk1"/>
                        </a:buClr>
                        <a:buSzPts val="600"/>
                        <a:buFont typeface="Noto Sans Symbols"/>
                        <a:buChar char="●"/>
                      </a:pPr>
                      <a:r>
                        <a:rPr lang="en-US" sz="600">
                          <a:latin typeface="Calibri"/>
                          <a:ea typeface="Calibri"/>
                          <a:cs typeface="Calibri"/>
                          <a:sym typeface="Calibri"/>
                        </a:rPr>
                        <a:t>Organise invite-only lunchtime clubs specifically designed for targeted children to build confidence and increase participation.</a:t>
                      </a:r>
                      <a:endParaRPr sz="600">
                        <a:latin typeface="Calibri"/>
                        <a:ea typeface="Calibri"/>
                        <a:cs typeface="Calibri"/>
                        <a:sym typeface="Calibri"/>
                      </a:endParaRPr>
                    </a:p>
                    <a:p>
                      <a:pPr marL="228600" lvl="0" indent="-266700" algn="l" rtl="0">
                        <a:spcBef>
                          <a:spcPts val="0"/>
                        </a:spcBef>
                        <a:spcAft>
                          <a:spcPts val="0"/>
                        </a:spcAft>
                        <a:buClr>
                          <a:schemeClr val="dk1"/>
                        </a:buClr>
                        <a:buSzPts val="600"/>
                        <a:buFont typeface="Noto Sans Symbols"/>
                        <a:buChar char="●"/>
                      </a:pPr>
                      <a:r>
                        <a:rPr lang="en-US" sz="600">
                          <a:latin typeface="Calibri"/>
                          <a:ea typeface="Calibri"/>
                          <a:cs typeface="Calibri"/>
                          <a:sym typeface="Calibri"/>
                        </a:rPr>
                        <a:t>Continue to enter various sporting events through the Hyndburn and Ribble Valley Sports School Partnership.</a:t>
                      </a:r>
                      <a:endParaRPr sz="600">
                        <a:latin typeface="Calibri"/>
                        <a:ea typeface="Calibri"/>
                        <a:cs typeface="Calibri"/>
                        <a:sym typeface="Calibri"/>
                      </a:endParaRPr>
                    </a:p>
                    <a:p>
                      <a:pPr marL="228600" lvl="0" indent="-266700" algn="l" rtl="0">
                        <a:spcBef>
                          <a:spcPts val="0"/>
                        </a:spcBef>
                        <a:spcAft>
                          <a:spcPts val="0"/>
                        </a:spcAft>
                        <a:buClr>
                          <a:schemeClr val="dk1"/>
                        </a:buClr>
                        <a:buSzPts val="600"/>
                        <a:buFont typeface="Noto Sans Symbols"/>
                        <a:buChar char="●"/>
                      </a:pPr>
                      <a:r>
                        <a:rPr lang="en-US" sz="600">
                          <a:latin typeface="Calibri"/>
                          <a:ea typeface="Calibri"/>
                          <a:cs typeface="Calibri"/>
                          <a:sym typeface="Calibri"/>
                        </a:rPr>
                        <a:t>Continue to organise a range of inter- and intra-school events to broaden opportunities for children to participate in competitive and non-competitive physical activity.</a:t>
                      </a:r>
                      <a:endParaRPr sz="600">
                        <a:latin typeface="Calibri"/>
                        <a:ea typeface="Calibri"/>
                        <a:cs typeface="Calibri"/>
                        <a:sym typeface="Calibri"/>
                      </a:endParaRPr>
                    </a:p>
                    <a:p>
                      <a:pPr marL="228600" lvl="0" indent="-266700" algn="l" rtl="0">
                        <a:spcBef>
                          <a:spcPts val="0"/>
                        </a:spcBef>
                        <a:spcAft>
                          <a:spcPts val="0"/>
                        </a:spcAft>
                        <a:buClr>
                          <a:schemeClr val="dk1"/>
                        </a:buClr>
                        <a:buSzPts val="600"/>
                        <a:buFont typeface="Noto Sans Symbols"/>
                        <a:buChar char="●"/>
                      </a:pPr>
                      <a:r>
                        <a:rPr lang="en-US" sz="600">
                          <a:latin typeface="Calibri"/>
                          <a:ea typeface="Calibri"/>
                          <a:cs typeface="Calibri"/>
                          <a:sym typeface="Calibri"/>
                        </a:rPr>
                        <a:t>Subject Leader to continue tracking participation in clubs, events and activities both in and beyond school to narrow the participation gap and ensure increased access for target groups.</a:t>
                      </a:r>
                      <a:endParaRPr sz="600">
                        <a:latin typeface="Calibri"/>
                        <a:ea typeface="Calibri"/>
                        <a:cs typeface="Calibri"/>
                        <a:sym typeface="Calibri"/>
                      </a:endParaRPr>
                    </a:p>
                    <a:p>
                      <a:pPr marL="228600" lvl="0" indent="-266700" algn="l" rtl="0">
                        <a:spcBef>
                          <a:spcPts val="0"/>
                        </a:spcBef>
                        <a:spcAft>
                          <a:spcPts val="0"/>
                        </a:spcAft>
                        <a:buSzPts val="600"/>
                        <a:buFont typeface="Calibri"/>
                        <a:buChar char="●"/>
                      </a:pPr>
                      <a:r>
                        <a:rPr lang="en-US" sz="600">
                          <a:latin typeface="Calibri"/>
                          <a:ea typeface="Calibri"/>
                          <a:cs typeface="Calibri"/>
                          <a:sym typeface="Calibri"/>
                        </a:rPr>
                        <a:t>Introduce “come and try” events with a low-pressure environment and non-traditional activities.</a:t>
                      </a: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228600" lvl="0" indent="-266700" algn="l" rtl="0">
                        <a:lnSpc>
                          <a:spcPct val="107916"/>
                        </a:lnSpc>
                        <a:spcBef>
                          <a:spcPts val="0"/>
                        </a:spcBef>
                        <a:spcAft>
                          <a:spcPts val="0"/>
                        </a:spcAft>
                        <a:buClr>
                          <a:schemeClr val="dk1"/>
                        </a:buClr>
                        <a:buSzPts val="600"/>
                        <a:buFont typeface="Calibri"/>
                        <a:buChar char="●"/>
                      </a:pPr>
                      <a:r>
                        <a:rPr lang="en-US" sz="600">
                          <a:latin typeface="Calibri"/>
                          <a:ea typeface="Calibri"/>
                          <a:cs typeface="Calibri"/>
                          <a:sym typeface="Calibri"/>
                        </a:rPr>
                        <a:t>Being awarded the Platinum School Games Mark. </a:t>
                      </a:r>
                      <a:endParaRPr sz="600">
                        <a:latin typeface="Calibri"/>
                        <a:ea typeface="Calibri"/>
                        <a:cs typeface="Calibri"/>
                        <a:sym typeface="Calibri"/>
                      </a:endParaRPr>
                    </a:p>
                    <a:p>
                      <a:pPr marL="228600" lvl="0" indent="-266700" algn="l" rtl="0">
                        <a:lnSpc>
                          <a:spcPct val="107916"/>
                        </a:lnSpc>
                        <a:spcBef>
                          <a:spcPts val="0"/>
                        </a:spcBef>
                        <a:spcAft>
                          <a:spcPts val="0"/>
                        </a:spcAft>
                        <a:buClr>
                          <a:schemeClr val="dk1"/>
                        </a:buClr>
                        <a:buSzPts val="600"/>
                        <a:buFont typeface="Calibri"/>
                        <a:buChar char="●"/>
                      </a:pPr>
                      <a:r>
                        <a:rPr lang="en-US" sz="600">
                          <a:latin typeface="Calibri"/>
                          <a:ea typeface="Calibri"/>
                          <a:cs typeface="Calibri"/>
                          <a:sym typeface="Calibri"/>
                        </a:rPr>
                        <a:t>Pupil voice from after attending clubs/events showing the impact of school games e.g. increased confidence and enjoyment of sport.</a:t>
                      </a:r>
                      <a:endParaRPr sz="600">
                        <a:latin typeface="Calibri"/>
                        <a:ea typeface="Calibri"/>
                        <a:cs typeface="Calibri"/>
                        <a:sym typeface="Calibri"/>
                      </a:endParaRPr>
                    </a:p>
                    <a:p>
                      <a:pPr marL="228600" lvl="0" indent="-266700" algn="l" rtl="0">
                        <a:lnSpc>
                          <a:spcPct val="107916"/>
                        </a:lnSpc>
                        <a:spcBef>
                          <a:spcPts val="0"/>
                        </a:spcBef>
                        <a:spcAft>
                          <a:spcPts val="0"/>
                        </a:spcAft>
                        <a:buClr>
                          <a:schemeClr val="dk1"/>
                        </a:buClr>
                        <a:buSzPts val="600"/>
                        <a:buFont typeface="Calibri"/>
                        <a:buChar char="●"/>
                      </a:pPr>
                      <a:r>
                        <a:rPr lang="en-US" sz="600">
                          <a:latin typeface="Calibri"/>
                          <a:ea typeface="Calibri"/>
                          <a:cs typeface="Calibri"/>
                          <a:sym typeface="Calibri"/>
                        </a:rPr>
                        <a:t>A decrease in the number of children on the inactive list. </a:t>
                      </a:r>
                      <a:endParaRPr sz="600">
                        <a:latin typeface="Calibri"/>
                        <a:ea typeface="Calibri"/>
                        <a:cs typeface="Calibri"/>
                        <a:sym typeface="Calibri"/>
                      </a:endParaRPr>
                    </a:p>
                    <a:p>
                      <a:pPr marL="228600" lvl="0" indent="-266700" algn="l" rtl="0">
                        <a:lnSpc>
                          <a:spcPct val="107916"/>
                        </a:lnSpc>
                        <a:spcBef>
                          <a:spcPts val="0"/>
                        </a:spcBef>
                        <a:spcAft>
                          <a:spcPts val="0"/>
                        </a:spcAft>
                        <a:buClr>
                          <a:schemeClr val="dk1"/>
                        </a:buClr>
                        <a:buSzPts val="600"/>
                        <a:buFont typeface="Calibri"/>
                        <a:buChar char="●"/>
                      </a:pPr>
                      <a:r>
                        <a:rPr lang="en-US" sz="600">
                          <a:latin typeface="Calibri"/>
                          <a:ea typeface="Calibri"/>
                          <a:cs typeface="Calibri"/>
                          <a:sym typeface="Calibri"/>
                        </a:rPr>
                        <a:t>A decrease of children working in the bottom 20%. </a:t>
                      </a:r>
                      <a:endParaRPr sz="600">
                        <a:latin typeface="Calibri"/>
                        <a:ea typeface="Calibri"/>
                        <a:cs typeface="Calibri"/>
                        <a:sym typeface="Calibri"/>
                      </a:endParaRPr>
                    </a:p>
                    <a:p>
                      <a:pPr marL="228600" lvl="0" indent="-266700" algn="l" rtl="0">
                        <a:lnSpc>
                          <a:spcPct val="107916"/>
                        </a:lnSpc>
                        <a:spcBef>
                          <a:spcPts val="0"/>
                        </a:spcBef>
                        <a:spcAft>
                          <a:spcPts val="0"/>
                        </a:spcAft>
                        <a:buClr>
                          <a:schemeClr val="dk1"/>
                        </a:buClr>
                        <a:buSzPts val="600"/>
                        <a:buFont typeface="Calibri"/>
                        <a:buChar char="●"/>
                      </a:pPr>
                      <a:r>
                        <a:rPr lang="en-US" sz="600">
                          <a:latin typeface="Calibri"/>
                          <a:ea typeface="Calibri"/>
                          <a:cs typeface="Calibri"/>
                          <a:sym typeface="Calibri"/>
                        </a:rPr>
                        <a:t>Through tracking children’s engagement in clubs/events, there should be an increase of children attending multiple times (not as a one off). </a:t>
                      </a:r>
                      <a:endParaRPr sz="600">
                        <a:latin typeface="Calibri"/>
                        <a:ea typeface="Calibri"/>
                        <a:cs typeface="Calibri"/>
                        <a:sym typeface="Calibri"/>
                      </a:endParaRPr>
                    </a:p>
                    <a:p>
                      <a:pPr marL="228600" lvl="0" indent="-266700" algn="l" rtl="0">
                        <a:lnSpc>
                          <a:spcPct val="107916"/>
                        </a:lnSpc>
                        <a:spcBef>
                          <a:spcPts val="0"/>
                        </a:spcBef>
                        <a:spcAft>
                          <a:spcPts val="0"/>
                        </a:spcAft>
                        <a:buSzPts val="600"/>
                        <a:buFont typeface="Calibri"/>
                        <a:buChar char="●"/>
                      </a:pPr>
                      <a:r>
                        <a:rPr lang="en-US" sz="600">
                          <a:latin typeface="Calibri"/>
                          <a:ea typeface="Calibri"/>
                          <a:cs typeface="Calibri"/>
                          <a:sym typeface="Calibri"/>
                        </a:rPr>
                        <a:t>An increased number of girls and children on the SEND register who have taken part in events and clubs throughout the school year. </a:t>
                      </a: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Calibri"/>
                        <a:buNone/>
                      </a:pPr>
                      <a:endParaRPr sz="600">
                        <a:latin typeface="Calibri"/>
                        <a:ea typeface="Calibri"/>
                        <a:cs typeface="Calibri"/>
                        <a:sym typeface="Calibri"/>
                      </a:endParaRPr>
                    </a:p>
                    <a:p>
                      <a:pPr marL="0" marR="0" lvl="0" indent="0" algn="l" rtl="0">
                        <a:lnSpc>
                          <a:spcPct val="100000"/>
                        </a:lnSpc>
                        <a:spcBef>
                          <a:spcPts val="0"/>
                        </a:spcBef>
                        <a:spcAft>
                          <a:spcPts val="0"/>
                        </a:spcAft>
                        <a:buNone/>
                      </a:pPr>
                      <a:endParaRPr sz="6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700">
                          <a:solidFill>
                            <a:schemeClr val="dk1"/>
                          </a:solidFill>
                          <a:latin typeface="Calibri"/>
                          <a:ea typeface="Calibri"/>
                          <a:cs typeface="Calibri"/>
                          <a:sym typeface="Calibri"/>
                        </a:rPr>
                        <a:t>Add text here</a:t>
                      </a:r>
                      <a:endParaRPr sz="700"/>
                    </a:p>
                    <a:p>
                      <a:pPr marL="0" marR="0" lvl="0" indent="0" algn="l" rtl="0">
                        <a:lnSpc>
                          <a:spcPct val="100000"/>
                        </a:lnSpc>
                        <a:spcBef>
                          <a:spcPts val="0"/>
                        </a:spcBef>
                        <a:spcAft>
                          <a:spcPts val="0"/>
                        </a:spcAft>
                        <a:buNone/>
                      </a:pPr>
                      <a:endParaRPr sz="7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642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What impact have you seen?</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Are the improvements sustainable? How?</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Supporting evidence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Approx. cost</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2"/>
                  </a:ext>
                </a:extLst>
              </a:tr>
              <a:tr h="370850">
                <a:tc>
                  <a:txBody>
                    <a:bodyPr/>
                    <a:lstStyle/>
                    <a:p>
                      <a:pPr marL="0" marR="0" lvl="0" indent="0" algn="ctr"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Evaluate</a:t>
                      </a:r>
                      <a:r>
                        <a:rPr lang="en-US" sz="700" b="1">
                          <a:latin typeface="Calibri"/>
                          <a:ea typeface="Calibri"/>
                          <a:cs typeface="Calibri"/>
                          <a:sym typeface="Calibri"/>
                        </a:rPr>
                        <a:t> </a:t>
                      </a:r>
                      <a:r>
                        <a:rPr lang="en-US" sz="500" b="1">
                          <a:latin typeface="Calibri"/>
                          <a:ea typeface="Calibri"/>
                          <a:cs typeface="Calibri"/>
                          <a:sym typeface="Calibri"/>
                        </a:rPr>
                        <a:t>(Complete in July)</a:t>
                      </a: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600">
                          <a:solidFill>
                            <a:schemeClr val="dk1"/>
                          </a:solidFill>
                          <a:latin typeface="Calibri"/>
                          <a:ea typeface="Calibri"/>
                          <a:cs typeface="Calibri"/>
                          <a:sym typeface="Calibri"/>
                        </a:rPr>
                        <a:t>Add text here</a:t>
                      </a:r>
                      <a:endParaRPr/>
                    </a:p>
                    <a:p>
                      <a:pPr marL="0" marR="0" lvl="0" indent="0" algn="l" rtl="0">
                        <a:lnSpc>
                          <a:spcPct val="100000"/>
                        </a:lnSpc>
                        <a:spcBef>
                          <a:spcPts val="0"/>
                        </a:spcBef>
                        <a:spcAft>
                          <a:spcPts val="0"/>
                        </a:spcAft>
                        <a:buNone/>
                      </a:pPr>
                      <a:endParaRPr sz="45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600">
                          <a:solidFill>
                            <a:schemeClr val="dk1"/>
                          </a:solidFill>
                          <a:latin typeface="Calibri"/>
                          <a:ea typeface="Calibri"/>
                          <a:cs typeface="Calibri"/>
                          <a:sym typeface="Calibri"/>
                        </a:rPr>
                        <a:t>Add text here</a:t>
                      </a:r>
                      <a:endParaRPr/>
                    </a:p>
                    <a:p>
                      <a:pPr marL="0" marR="0" lvl="0" indent="0" algn="l" rtl="0">
                        <a:lnSpc>
                          <a:spcPct val="100000"/>
                        </a:lnSpc>
                        <a:spcBef>
                          <a:spcPts val="0"/>
                        </a:spcBef>
                        <a:spcAft>
                          <a:spcPts val="0"/>
                        </a:spcAft>
                        <a:buNone/>
                      </a:pPr>
                      <a:endParaRPr sz="6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600">
                          <a:solidFill>
                            <a:schemeClr val="dk1"/>
                          </a:solidFill>
                          <a:latin typeface="Calibri"/>
                          <a:ea typeface="Calibri"/>
                          <a:cs typeface="Calibri"/>
                          <a:sym typeface="Calibri"/>
                        </a:rPr>
                        <a:t>Add text here</a:t>
                      </a:r>
                      <a:endParaRPr/>
                    </a:p>
                    <a:p>
                      <a:pPr marL="0" marR="0" lvl="0" indent="0" algn="l" rtl="0">
                        <a:lnSpc>
                          <a:spcPct val="100000"/>
                        </a:lnSpc>
                        <a:spcBef>
                          <a:spcPts val="0"/>
                        </a:spcBef>
                        <a:spcAft>
                          <a:spcPts val="0"/>
                        </a:spcAft>
                        <a:buNone/>
                      </a:pPr>
                      <a:endParaRPr sz="6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154305" lvl="0" indent="0" algn="l" rtl="0">
                        <a:lnSpc>
                          <a:spcPct val="97916"/>
                        </a:lnSpc>
                        <a:spcBef>
                          <a:spcPts val="90"/>
                        </a:spcBef>
                        <a:spcAft>
                          <a:spcPts val="0"/>
                        </a:spcAft>
                        <a:buClr>
                          <a:schemeClr val="dk1"/>
                        </a:buClr>
                        <a:buSzPts val="1100"/>
                        <a:buFont typeface="Arial"/>
                        <a:buNone/>
                      </a:pPr>
                      <a:endParaRPr sz="600" dirty="0">
                        <a:highlight>
                          <a:srgbClr val="FFFF00"/>
                        </a:highlight>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pic>
        <p:nvPicPr>
          <p:cNvPr id="167" name="Google Shape;167;p13" descr="A screenshot of a computer&#10;&#10;AI-generated content may be incorrect."/>
          <p:cNvPicPr preferRelativeResize="0"/>
          <p:nvPr/>
        </p:nvPicPr>
        <p:blipFill rotWithShape="1">
          <a:blip r:embed="rId3">
            <a:alphaModFix/>
          </a:blip>
          <a:srcRect/>
          <a:stretch/>
        </p:blipFill>
        <p:spPr>
          <a:xfrm>
            <a:off x="-16769" y="0"/>
            <a:ext cx="6166284" cy="4322536"/>
          </a:xfrm>
          <a:prstGeom prst="rect">
            <a:avLst/>
          </a:prstGeom>
          <a:noFill/>
          <a:ln>
            <a:noFill/>
          </a:ln>
        </p:spPr>
      </p:pic>
      <p:sp>
        <p:nvSpPr>
          <p:cNvPr id="168" name="Google Shape;168;p13"/>
          <p:cNvSpPr txBox="1"/>
          <p:nvPr/>
        </p:nvSpPr>
        <p:spPr>
          <a:xfrm>
            <a:off x="241825" y="208550"/>
            <a:ext cx="3559359"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Your objective:</a:t>
            </a:r>
            <a:endParaRPr/>
          </a:p>
        </p:txBody>
      </p:sp>
      <p:graphicFrame>
        <p:nvGraphicFramePr>
          <p:cNvPr id="169" name="Google Shape;169;p13"/>
          <p:cNvGraphicFramePr/>
          <p:nvPr>
            <p:extLst>
              <p:ext uri="{D42A27DB-BD31-4B8C-83A1-F6EECF244321}">
                <p14:modId xmlns:p14="http://schemas.microsoft.com/office/powerpoint/2010/main" val="3789423177"/>
              </p:ext>
            </p:extLst>
          </p:nvPr>
        </p:nvGraphicFramePr>
        <p:xfrm>
          <a:off x="39330" y="238123"/>
          <a:ext cx="6080500" cy="3540800"/>
        </p:xfrm>
        <a:graphic>
          <a:graphicData uri="http://schemas.openxmlformats.org/drawingml/2006/table">
            <a:tbl>
              <a:tblPr firstRow="1" bandRow="1">
                <a:noFill/>
                <a:tableStyleId>{B900324F-6B58-44B4-A421-FDAD2AA96A83}</a:tableStyleId>
              </a:tblPr>
              <a:tblGrid>
                <a:gridCol w="547175">
                  <a:extLst>
                    <a:ext uri="{9D8B030D-6E8A-4147-A177-3AD203B41FA5}">
                      <a16:colId xmlns:a16="http://schemas.microsoft.com/office/drawing/2014/main" val="20000"/>
                    </a:ext>
                  </a:extLst>
                </a:gridCol>
                <a:gridCol w="801225">
                  <a:extLst>
                    <a:ext uri="{9D8B030D-6E8A-4147-A177-3AD203B41FA5}">
                      <a16:colId xmlns:a16="http://schemas.microsoft.com/office/drawing/2014/main" val="20001"/>
                    </a:ext>
                  </a:extLst>
                </a:gridCol>
                <a:gridCol w="1637525">
                  <a:extLst>
                    <a:ext uri="{9D8B030D-6E8A-4147-A177-3AD203B41FA5}">
                      <a16:colId xmlns:a16="http://schemas.microsoft.com/office/drawing/2014/main" val="20002"/>
                    </a:ext>
                  </a:extLst>
                </a:gridCol>
                <a:gridCol w="2469200">
                  <a:extLst>
                    <a:ext uri="{9D8B030D-6E8A-4147-A177-3AD203B41FA5}">
                      <a16:colId xmlns:a16="http://schemas.microsoft.com/office/drawing/2014/main" val="20003"/>
                    </a:ext>
                  </a:extLst>
                </a:gridCol>
                <a:gridCol w="625375">
                  <a:extLst>
                    <a:ext uri="{9D8B030D-6E8A-4147-A177-3AD203B41FA5}">
                      <a16:colId xmlns:a16="http://schemas.microsoft.com/office/drawing/2014/main" val="20004"/>
                    </a:ext>
                  </a:extLst>
                </a:gridCol>
              </a:tblGrid>
              <a:tr h="226250">
                <a:tc>
                  <a:txBody>
                    <a:bodyPr/>
                    <a:lstStyle/>
                    <a:p>
                      <a:pPr marL="0" marR="0" lvl="0" indent="0" algn="ctr" rtl="0">
                        <a:spcBef>
                          <a:spcPts val="0"/>
                        </a:spcBef>
                        <a:spcAft>
                          <a:spcPts val="0"/>
                        </a:spcAft>
                        <a:buNone/>
                      </a:pP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a:solidFill>
                            <a:srgbClr val="000000"/>
                          </a:solidFill>
                          <a:latin typeface="Calibri"/>
                          <a:ea typeface="Calibri"/>
                          <a:cs typeface="Calibri"/>
                          <a:sym typeface="Calibri"/>
                        </a:rPr>
                        <a:t>Intent - what is your objective?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Implementation - How will you achieve this?</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Impact - What do you hope to see?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Plan and monitor</a:t>
                      </a:r>
                      <a:r>
                        <a:rPr lang="en-US" sz="700" b="1">
                          <a:latin typeface="Calibri"/>
                          <a:ea typeface="Calibri"/>
                          <a:cs typeface="Calibri"/>
                          <a:sym typeface="Calibri"/>
                        </a:rPr>
                        <a:t/>
                      </a:r>
                      <a:br>
                        <a:rPr lang="en-US" sz="700" b="1">
                          <a:latin typeface="Calibri"/>
                          <a:ea typeface="Calibri"/>
                          <a:cs typeface="Calibri"/>
                          <a:sym typeface="Calibri"/>
                        </a:rPr>
                      </a:br>
                      <a:r>
                        <a:rPr lang="en-US" sz="500" b="1">
                          <a:latin typeface="Calibri"/>
                          <a:ea typeface="Calibri"/>
                          <a:cs typeface="Calibri"/>
                          <a:sym typeface="Calibri"/>
                        </a:rPr>
                        <a:t>(Complete now and monitor)</a:t>
                      </a:r>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lvl="0" indent="0" algn="l" rtl="0">
                        <a:spcBef>
                          <a:spcPts val="0"/>
                        </a:spcBef>
                        <a:spcAft>
                          <a:spcPts val="0"/>
                        </a:spcAft>
                        <a:buClr>
                          <a:schemeClr val="dk1"/>
                        </a:buClr>
                        <a:buFont typeface="Arial"/>
                        <a:buNone/>
                      </a:pPr>
                      <a:r>
                        <a:rPr lang="en-US" sz="600">
                          <a:latin typeface="Calibri"/>
                          <a:ea typeface="Calibri"/>
                          <a:cs typeface="Calibri"/>
                          <a:sym typeface="Calibri"/>
                        </a:rPr>
                        <a:t>Continue to develop pupil leadership roles (play time leaders and PE ambassadors) to increase activity for the least active groups. </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457200" lvl="0" indent="-266700" algn="l" rtl="0">
                        <a:spcBef>
                          <a:spcPts val="0"/>
                        </a:spcBef>
                        <a:spcAft>
                          <a:spcPts val="0"/>
                        </a:spcAft>
                        <a:buSzPts val="600"/>
                        <a:buFont typeface="Calibri"/>
                        <a:buChar char="●"/>
                      </a:pPr>
                      <a:r>
                        <a:rPr lang="en-US" sz="600">
                          <a:latin typeface="Calibri"/>
                          <a:ea typeface="Calibri"/>
                          <a:cs typeface="Calibri"/>
                          <a:sym typeface="Calibri"/>
                        </a:rPr>
                        <a:t>Play leaders to work closely with Key PE and the Subject Leader to develop confidence, skills and a wider range of pupil-led activities.</a:t>
                      </a:r>
                      <a:endParaRPr sz="600">
                        <a:latin typeface="Calibri"/>
                        <a:ea typeface="Calibri"/>
                        <a:cs typeface="Calibri"/>
                        <a:sym typeface="Calibri"/>
                      </a:endParaRPr>
                    </a:p>
                    <a:p>
                      <a:pPr marL="457200" lvl="0" indent="-266700" algn="l" rtl="0">
                        <a:spcBef>
                          <a:spcPts val="0"/>
                        </a:spcBef>
                        <a:spcAft>
                          <a:spcPts val="0"/>
                        </a:spcAft>
                        <a:buSzPts val="600"/>
                        <a:buFont typeface="Calibri"/>
                        <a:buChar char="●"/>
                      </a:pPr>
                      <a:r>
                        <a:rPr lang="en-US" sz="600">
                          <a:latin typeface="Calibri"/>
                          <a:ea typeface="Calibri"/>
                          <a:cs typeface="Calibri"/>
                          <a:sym typeface="Calibri"/>
                        </a:rPr>
                        <a:t>Purchase additional playground equipment to support structured play leader activities and increase engagement for less active groups.</a:t>
                      </a:r>
                      <a:endParaRPr sz="600">
                        <a:latin typeface="Calibri"/>
                        <a:ea typeface="Calibri"/>
                        <a:cs typeface="Calibri"/>
                        <a:sym typeface="Calibri"/>
                      </a:endParaRPr>
                    </a:p>
                    <a:p>
                      <a:pPr marL="457200" lvl="0" indent="-266700" algn="l" rtl="0">
                        <a:spcBef>
                          <a:spcPts val="0"/>
                        </a:spcBef>
                        <a:spcAft>
                          <a:spcPts val="0"/>
                        </a:spcAft>
                        <a:buSzPts val="600"/>
                        <a:buFont typeface="Calibri"/>
                        <a:buChar char="●"/>
                      </a:pPr>
                      <a:r>
                        <a:rPr lang="en-US" sz="600">
                          <a:latin typeface="Calibri"/>
                          <a:ea typeface="Calibri"/>
                          <a:cs typeface="Calibri"/>
                          <a:sym typeface="Calibri"/>
                        </a:rPr>
                        <a:t>Conduct pupil voice to identify which clubs, equipment and activities will most effectively increase activity levels for target pupils.</a:t>
                      </a:r>
                      <a:endParaRPr sz="600">
                        <a:latin typeface="Calibri"/>
                        <a:ea typeface="Calibri"/>
                        <a:cs typeface="Calibri"/>
                        <a:sym typeface="Calibri"/>
                      </a:endParaRPr>
                    </a:p>
                    <a:p>
                      <a:pPr marL="457200" lvl="0" indent="-266700" algn="l" rtl="0">
                        <a:spcBef>
                          <a:spcPts val="0"/>
                        </a:spcBef>
                        <a:spcAft>
                          <a:spcPts val="0"/>
                        </a:spcAft>
                        <a:buSzPts val="600"/>
                        <a:buFont typeface="Calibri"/>
                        <a:buChar char="●"/>
                      </a:pPr>
                      <a:r>
                        <a:rPr lang="en-US" sz="600">
                          <a:latin typeface="Calibri"/>
                          <a:ea typeface="Calibri"/>
                          <a:cs typeface="Calibri"/>
                          <a:sym typeface="Calibri"/>
                        </a:rPr>
                        <a:t>Provide short, regular training sessions for play leaders (e.g., how to organise games, include everyone, adapt activities for SEND).</a:t>
                      </a: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457200" lvl="0" indent="-266700" algn="l" rtl="0">
                        <a:spcBef>
                          <a:spcPts val="0"/>
                        </a:spcBef>
                        <a:spcAft>
                          <a:spcPts val="0"/>
                        </a:spcAft>
                        <a:buSzPts val="600"/>
                        <a:buFont typeface="Calibri"/>
                        <a:buChar char="●"/>
                      </a:pPr>
                      <a:r>
                        <a:rPr lang="en-US" sz="600">
                          <a:latin typeface="Calibri"/>
                          <a:ea typeface="Calibri"/>
                          <a:cs typeface="Calibri"/>
                          <a:sym typeface="Calibri"/>
                        </a:rPr>
                        <a:t>Confident, skilled and proactive play leaders who independently organise and lead a variety of activities that engage all pupils, especially the least active.</a:t>
                      </a:r>
                      <a:br>
                        <a:rPr lang="en-US" sz="600">
                          <a:latin typeface="Calibri"/>
                          <a:ea typeface="Calibri"/>
                          <a:cs typeface="Calibri"/>
                          <a:sym typeface="Calibri"/>
                        </a:rPr>
                      </a:br>
                      <a:endParaRPr sz="600">
                        <a:latin typeface="Calibri"/>
                        <a:ea typeface="Calibri"/>
                        <a:cs typeface="Calibri"/>
                        <a:sym typeface="Calibri"/>
                      </a:endParaRPr>
                    </a:p>
                    <a:p>
                      <a:pPr marL="457200" lvl="0" indent="-266700" algn="l" rtl="0">
                        <a:spcBef>
                          <a:spcPts val="0"/>
                        </a:spcBef>
                        <a:spcAft>
                          <a:spcPts val="0"/>
                        </a:spcAft>
                        <a:buSzPts val="600"/>
                        <a:buFont typeface="Calibri"/>
                        <a:buChar char="●"/>
                      </a:pPr>
                      <a:r>
                        <a:rPr lang="en-US" sz="600">
                          <a:latin typeface="Calibri"/>
                          <a:ea typeface="Calibri"/>
                          <a:cs typeface="Calibri"/>
                          <a:sym typeface="Calibri"/>
                        </a:rPr>
                        <a:t>A more active, inclusive and positive playground, with a wider range of games and activities available for different interests, abilities and confidence levels.</a:t>
                      </a:r>
                      <a:br>
                        <a:rPr lang="en-US" sz="600">
                          <a:latin typeface="Calibri"/>
                          <a:ea typeface="Calibri"/>
                          <a:cs typeface="Calibri"/>
                          <a:sym typeface="Calibri"/>
                        </a:rPr>
                      </a:br>
                      <a:endParaRPr sz="600">
                        <a:latin typeface="Calibri"/>
                        <a:ea typeface="Calibri"/>
                        <a:cs typeface="Calibri"/>
                        <a:sym typeface="Calibri"/>
                      </a:endParaRPr>
                    </a:p>
                    <a:p>
                      <a:pPr marL="457200" lvl="0" indent="-266700" algn="l" rtl="0">
                        <a:spcBef>
                          <a:spcPts val="0"/>
                        </a:spcBef>
                        <a:spcAft>
                          <a:spcPts val="0"/>
                        </a:spcAft>
                        <a:buSzPts val="600"/>
                        <a:buFont typeface="Calibri"/>
                        <a:buChar char="●"/>
                      </a:pPr>
                      <a:r>
                        <a:rPr lang="en-US" sz="600">
                          <a:latin typeface="Calibri"/>
                          <a:ea typeface="Calibri"/>
                          <a:cs typeface="Calibri"/>
                          <a:sym typeface="Calibri"/>
                        </a:rPr>
                        <a:t>Staff actively supporting and role-modelling physical activity, helping play leaders facilitate games and ensuring all children feel welcomed and encouraged to join in.</a:t>
                      </a:r>
                      <a:br>
                        <a:rPr lang="en-US" sz="600">
                          <a:latin typeface="Calibri"/>
                          <a:ea typeface="Calibri"/>
                          <a:cs typeface="Calibri"/>
                          <a:sym typeface="Calibri"/>
                        </a:rPr>
                      </a:br>
                      <a:endParaRPr sz="600">
                        <a:latin typeface="Calibri"/>
                        <a:ea typeface="Calibri"/>
                        <a:cs typeface="Calibri"/>
                        <a:sym typeface="Calibri"/>
                      </a:endParaRPr>
                    </a:p>
                    <a:p>
                      <a:pPr marL="457200" lvl="0" indent="-266700" algn="l" rtl="0">
                        <a:spcBef>
                          <a:spcPts val="0"/>
                        </a:spcBef>
                        <a:spcAft>
                          <a:spcPts val="0"/>
                        </a:spcAft>
                        <a:buSzPts val="600"/>
                        <a:buFont typeface="Calibri"/>
                        <a:buChar char="●"/>
                      </a:pPr>
                      <a:r>
                        <a:rPr lang="en-US" sz="600">
                          <a:latin typeface="Calibri"/>
                          <a:ea typeface="Calibri"/>
                          <a:cs typeface="Calibri"/>
                          <a:sym typeface="Calibri"/>
                        </a:rPr>
                        <a:t>Increased participation from target groups (least active pupils, SEND pupils and girls), with more children choosing to be active during unstructured times.</a:t>
                      </a:r>
                      <a:br>
                        <a:rPr lang="en-US" sz="600">
                          <a:latin typeface="Calibri"/>
                          <a:ea typeface="Calibri"/>
                          <a:cs typeface="Calibri"/>
                          <a:sym typeface="Calibri"/>
                        </a:rPr>
                      </a:br>
                      <a:endParaRPr sz="600">
                        <a:latin typeface="Calibri"/>
                        <a:ea typeface="Calibri"/>
                        <a:cs typeface="Calibri"/>
                        <a:sym typeface="Calibri"/>
                      </a:endParaRPr>
                    </a:p>
                    <a:p>
                      <a:pPr marL="457200" lvl="0" indent="-266700" algn="l" rtl="0">
                        <a:spcBef>
                          <a:spcPts val="0"/>
                        </a:spcBef>
                        <a:spcAft>
                          <a:spcPts val="0"/>
                        </a:spcAft>
                        <a:buSzPts val="600"/>
                        <a:buFont typeface="Calibri"/>
                        <a:buChar char="●"/>
                      </a:pPr>
                      <a:r>
                        <a:rPr lang="en-US" sz="600">
                          <a:latin typeface="Calibri"/>
                          <a:ea typeface="Calibri"/>
                          <a:cs typeface="Calibri"/>
                          <a:sym typeface="Calibri"/>
                        </a:rPr>
                        <a:t>Improved pupil wellbeing and behaviour during play times due to higher engagement, purposeful play and more structured activity options.</a:t>
                      </a:r>
                      <a:br>
                        <a:rPr lang="en-US" sz="600">
                          <a:latin typeface="Calibri"/>
                          <a:ea typeface="Calibri"/>
                          <a:cs typeface="Calibri"/>
                          <a:sym typeface="Calibri"/>
                        </a:rPr>
                      </a:br>
                      <a:endParaRPr sz="600">
                        <a:latin typeface="Calibri"/>
                        <a:ea typeface="Calibri"/>
                        <a:cs typeface="Calibri"/>
                        <a:sym typeface="Calibri"/>
                      </a:endParaRPr>
                    </a:p>
                    <a:p>
                      <a:pPr marL="457200" lvl="0" indent="-266700" algn="l" rtl="0">
                        <a:spcBef>
                          <a:spcPts val="0"/>
                        </a:spcBef>
                        <a:spcAft>
                          <a:spcPts val="0"/>
                        </a:spcAft>
                        <a:buSzPts val="600"/>
                        <a:buFont typeface="Calibri"/>
                        <a:buChar char="●"/>
                      </a:pPr>
                      <a:r>
                        <a:rPr lang="en-US" sz="600">
                          <a:latin typeface="Calibri"/>
                          <a:ea typeface="Calibri"/>
                          <a:cs typeface="Calibri"/>
                          <a:sym typeface="Calibri"/>
                        </a:rPr>
                        <a:t>Enhanced leadership skills among play leaders and PE ambassadors, including communication, teamwork, problem-solving and responsibility.</a:t>
                      </a:r>
                      <a:br>
                        <a:rPr lang="en-US" sz="600">
                          <a:latin typeface="Calibri"/>
                          <a:ea typeface="Calibri"/>
                          <a:cs typeface="Calibri"/>
                          <a:sym typeface="Calibri"/>
                        </a:rPr>
                      </a:br>
                      <a:endParaRPr sz="600">
                        <a:latin typeface="Calibri"/>
                        <a:ea typeface="Calibri"/>
                        <a:cs typeface="Calibri"/>
                        <a:sym typeface="Calibri"/>
                      </a:endParaRPr>
                    </a:p>
                    <a:p>
                      <a:pPr marL="457200" lvl="0" indent="-266700" algn="l" rtl="0">
                        <a:spcBef>
                          <a:spcPts val="0"/>
                        </a:spcBef>
                        <a:spcAft>
                          <a:spcPts val="0"/>
                        </a:spcAft>
                        <a:buSzPts val="600"/>
                        <a:buFont typeface="Calibri"/>
                        <a:buChar char="●"/>
                      </a:pPr>
                      <a:r>
                        <a:rPr lang="en-US" sz="600">
                          <a:latin typeface="Calibri"/>
                          <a:ea typeface="Calibri"/>
                          <a:cs typeface="Calibri"/>
                          <a:sym typeface="Calibri"/>
                        </a:rPr>
                        <a:t>A positive whole-school culture around physical activity, where being active is seen as enjoyable, accessible and valued by pupils and staff.</a:t>
                      </a:r>
                      <a:endParaRPr sz="6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600">
                          <a:solidFill>
                            <a:schemeClr val="dk1"/>
                          </a:solidFill>
                          <a:latin typeface="Calibri"/>
                          <a:ea typeface="Calibri"/>
                          <a:cs typeface="Calibri"/>
                          <a:sym typeface="Calibri"/>
                        </a:rPr>
                        <a:t>Add text here</a:t>
                      </a:r>
                      <a:endParaRPr sz="600">
                        <a:latin typeface="Calibri"/>
                        <a:ea typeface="Calibri"/>
                        <a:cs typeface="Calibri"/>
                        <a:sym typeface="Calibri"/>
                      </a:endParaRPr>
                    </a:p>
                    <a:p>
                      <a:pPr marL="0" marR="0" lvl="0" indent="0" algn="l" rtl="0">
                        <a:lnSpc>
                          <a:spcPct val="100000"/>
                        </a:lnSpc>
                        <a:spcBef>
                          <a:spcPts val="0"/>
                        </a:spcBef>
                        <a:spcAft>
                          <a:spcPts val="0"/>
                        </a:spcAft>
                        <a:buNone/>
                      </a:pPr>
                      <a:endParaRPr sz="6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642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What impact have you seen?</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Are the improvements sustainable? How?</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Supporting evidence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Approx. cost</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2"/>
                  </a:ext>
                </a:extLst>
              </a:tr>
              <a:tr h="370850">
                <a:tc>
                  <a:txBody>
                    <a:bodyPr/>
                    <a:lstStyle/>
                    <a:p>
                      <a:pPr marL="0" marR="0" lvl="0" indent="0" algn="l"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Evaluate</a:t>
                      </a:r>
                      <a:r>
                        <a:rPr lang="en-US" sz="700" b="1">
                          <a:latin typeface="Calibri"/>
                          <a:ea typeface="Calibri"/>
                          <a:cs typeface="Calibri"/>
                          <a:sym typeface="Calibri"/>
                        </a:rPr>
                        <a:t> </a:t>
                      </a:r>
                      <a:r>
                        <a:rPr lang="en-US" sz="500" b="1">
                          <a:latin typeface="Calibri"/>
                          <a:ea typeface="Calibri"/>
                          <a:cs typeface="Calibri"/>
                          <a:sym typeface="Calibri"/>
                        </a:rPr>
                        <a:t>(Complete in July)</a:t>
                      </a: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600">
                          <a:solidFill>
                            <a:schemeClr val="dk1"/>
                          </a:solidFill>
                          <a:latin typeface="Calibri"/>
                          <a:ea typeface="Calibri"/>
                          <a:cs typeface="Calibri"/>
                          <a:sym typeface="Calibri"/>
                        </a:rPr>
                        <a:t>Add text here</a:t>
                      </a:r>
                      <a:endParaRPr/>
                    </a:p>
                    <a:p>
                      <a:pPr marL="0" marR="0" lvl="0" indent="0" algn="l" rtl="0">
                        <a:lnSpc>
                          <a:spcPct val="100000"/>
                        </a:lnSpc>
                        <a:spcBef>
                          <a:spcPts val="0"/>
                        </a:spcBef>
                        <a:spcAft>
                          <a:spcPts val="0"/>
                        </a:spcAft>
                        <a:buNone/>
                      </a:pPr>
                      <a:endParaRPr sz="45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600">
                          <a:solidFill>
                            <a:schemeClr val="dk1"/>
                          </a:solidFill>
                          <a:latin typeface="Calibri"/>
                          <a:ea typeface="Calibri"/>
                          <a:cs typeface="Calibri"/>
                          <a:sym typeface="Calibri"/>
                        </a:rPr>
                        <a:t>Add text here</a:t>
                      </a:r>
                      <a:endParaRPr/>
                    </a:p>
                    <a:p>
                      <a:pPr marL="0" marR="0" lvl="0" indent="0" algn="l" rtl="0">
                        <a:lnSpc>
                          <a:spcPct val="100000"/>
                        </a:lnSpc>
                        <a:spcBef>
                          <a:spcPts val="0"/>
                        </a:spcBef>
                        <a:spcAft>
                          <a:spcPts val="0"/>
                        </a:spcAft>
                        <a:buNone/>
                      </a:pPr>
                      <a:endParaRPr sz="6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US" sz="600">
                          <a:solidFill>
                            <a:schemeClr val="dk1"/>
                          </a:solidFill>
                          <a:latin typeface="Calibri"/>
                          <a:ea typeface="Calibri"/>
                          <a:cs typeface="Calibri"/>
                          <a:sym typeface="Calibri"/>
                        </a:rPr>
                        <a:t>Add text here</a:t>
                      </a:r>
                      <a:endParaRPr/>
                    </a:p>
                    <a:p>
                      <a:pPr marL="0" marR="0" lvl="0" indent="0" algn="l" rtl="0">
                        <a:lnSpc>
                          <a:spcPct val="100000"/>
                        </a:lnSpc>
                        <a:spcBef>
                          <a:spcPts val="0"/>
                        </a:spcBef>
                        <a:spcAft>
                          <a:spcPts val="0"/>
                        </a:spcAft>
                        <a:buNone/>
                      </a:pPr>
                      <a:endParaRPr sz="60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None/>
                      </a:pPr>
                      <a:endParaRPr sz="600" b="1"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60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4344</Words>
  <Application>Microsoft Office PowerPoint</Application>
  <PresentationFormat>Custom</PresentationFormat>
  <Paragraphs>316</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Calibri</vt:lpstr>
      <vt:lpstr>Play</vt:lpstr>
      <vt:lpstr>Arial</vt:lpstr>
      <vt:lpstr>Noto Sans Symbols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head</cp:lastModifiedBy>
  <cp:revision>2</cp:revision>
  <dcterms:created xsi:type="dcterms:W3CDTF">2025-10-08T18:09:30Z</dcterms:created>
  <dcterms:modified xsi:type="dcterms:W3CDTF">2025-12-08T10:18:19Z</dcterms:modified>
</cp:coreProperties>
</file>