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y="10287000" cx="18288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" name="Google Shape;90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" name="Google Shape;119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8" name="Google Shape;128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4" name="Google Shape;164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Google Shape;191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6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7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7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Relationship Id="rId4" Type="http://schemas.openxmlformats.org/officeDocument/2006/relationships/image" Target="../media/image1.png"/><Relationship Id="rId5" Type="http://schemas.openxmlformats.org/officeDocument/2006/relationships/hyperlink" Target="https://en.wikipedia.org/wiki/Uganda" TargetMode="External"/><Relationship Id="rId6" Type="http://schemas.openxmlformats.org/officeDocument/2006/relationships/hyperlink" Target="https://en.wikipedia.org/wiki/Multilingual" TargetMode="External"/><Relationship Id="rId7" Type="http://schemas.openxmlformats.org/officeDocument/2006/relationships/hyperlink" Target="https://en.wikipedia.org/wiki/Languages_of_Uganda#cite_note-4" TargetMode="Externa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>
            <a:off x="0" y="0"/>
            <a:ext cx="9682005" cy="2370191"/>
          </a:xfrm>
          <a:custGeom>
            <a:rect b="b" l="l" r="r" t="t"/>
            <a:pathLst>
              <a:path extrusionOk="0" h="2370191" w="9682005">
                <a:moveTo>
                  <a:pt x="0" y="0"/>
                </a:moveTo>
                <a:lnTo>
                  <a:pt x="9682005" y="0"/>
                </a:lnTo>
                <a:lnTo>
                  <a:pt x="9682005" y="2370191"/>
                </a:lnTo>
                <a:lnTo>
                  <a:pt x="0" y="237019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288897" l="-24256" r="-78760" t="-77585"/>
            </a:stretch>
          </a:blipFill>
          <a:ln>
            <a:noFill/>
          </a:ln>
        </p:spPr>
      </p:sp>
      <p:sp>
        <p:nvSpPr>
          <p:cNvPr id="85" name="Google Shape;85;p13"/>
          <p:cNvSpPr/>
          <p:nvPr/>
        </p:nvSpPr>
        <p:spPr>
          <a:xfrm>
            <a:off x="0" y="2370191"/>
            <a:ext cx="1912035" cy="5226230"/>
          </a:xfrm>
          <a:custGeom>
            <a:rect b="b" l="l" r="r" t="t"/>
            <a:pathLst>
              <a:path extrusionOk="0" h="5226230" w="1912035">
                <a:moveTo>
                  <a:pt x="0" y="0"/>
                </a:moveTo>
                <a:lnTo>
                  <a:pt x="1912035" y="0"/>
                </a:lnTo>
                <a:lnTo>
                  <a:pt x="1912035" y="5226229"/>
                </a:lnTo>
                <a:lnTo>
                  <a:pt x="0" y="522622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3119" l="-104131" r="-701911" t="-73374"/>
            </a:stretch>
          </a:blipFill>
          <a:ln>
            <a:noFill/>
          </a:ln>
        </p:spPr>
      </p:sp>
      <p:sp>
        <p:nvSpPr>
          <p:cNvPr id="86" name="Google Shape;86;p13"/>
          <p:cNvSpPr/>
          <p:nvPr/>
        </p:nvSpPr>
        <p:spPr>
          <a:xfrm>
            <a:off x="4672030" y="2862628"/>
            <a:ext cx="4020379" cy="3926882"/>
          </a:xfrm>
          <a:custGeom>
            <a:rect b="b" l="l" r="r" t="t"/>
            <a:pathLst>
              <a:path extrusionOk="0" h="3926882" w="4020379">
                <a:moveTo>
                  <a:pt x="0" y="0"/>
                </a:moveTo>
                <a:lnTo>
                  <a:pt x="4020379" y="0"/>
                </a:lnTo>
                <a:lnTo>
                  <a:pt x="4020379" y="3926882"/>
                </a:lnTo>
                <a:lnTo>
                  <a:pt x="0" y="392688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22397" l="-232836" r="-307245" t="-146225"/>
            </a:stretch>
          </a:blipFill>
          <a:ln>
            <a:noFill/>
          </a:ln>
        </p:spPr>
      </p:sp>
      <p:sp>
        <p:nvSpPr>
          <p:cNvPr id="87" name="Google Shape;87;p13"/>
          <p:cNvSpPr/>
          <p:nvPr/>
        </p:nvSpPr>
        <p:spPr>
          <a:xfrm>
            <a:off x="9243503" y="2862628"/>
            <a:ext cx="6133364" cy="3590262"/>
          </a:xfrm>
          <a:custGeom>
            <a:rect b="b" l="l" r="r" t="t"/>
            <a:pathLst>
              <a:path extrusionOk="0" h="3590262" w="6133364">
                <a:moveTo>
                  <a:pt x="0" y="0"/>
                </a:moveTo>
                <a:lnTo>
                  <a:pt x="6133364" y="0"/>
                </a:lnTo>
                <a:lnTo>
                  <a:pt x="6133364" y="3590262"/>
                </a:lnTo>
                <a:lnTo>
                  <a:pt x="0" y="35902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1443" l="-200445" r="-119387" t="-271993"/>
            </a:stretch>
          </a:blipFill>
          <a:ln>
            <a:noFill/>
          </a:ln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4"/>
          <p:cNvSpPr/>
          <p:nvPr/>
        </p:nvSpPr>
        <p:spPr>
          <a:xfrm>
            <a:off x="0" y="0"/>
            <a:ext cx="9682005" cy="2370191"/>
          </a:xfrm>
          <a:custGeom>
            <a:rect b="b" l="l" r="r" t="t"/>
            <a:pathLst>
              <a:path extrusionOk="0" h="2370191" w="9682005">
                <a:moveTo>
                  <a:pt x="0" y="0"/>
                </a:moveTo>
                <a:lnTo>
                  <a:pt x="9682005" y="0"/>
                </a:lnTo>
                <a:lnTo>
                  <a:pt x="9682005" y="2370191"/>
                </a:lnTo>
                <a:lnTo>
                  <a:pt x="0" y="237019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288897" l="-24256" r="-78760" t="-77585"/>
            </a:stretch>
          </a:blipFill>
          <a:ln>
            <a:noFill/>
          </a:ln>
        </p:spPr>
      </p:sp>
      <p:sp>
        <p:nvSpPr>
          <p:cNvPr id="93" name="Google Shape;93;p14"/>
          <p:cNvSpPr/>
          <p:nvPr/>
        </p:nvSpPr>
        <p:spPr>
          <a:xfrm>
            <a:off x="0" y="2370191"/>
            <a:ext cx="1912035" cy="5226230"/>
          </a:xfrm>
          <a:custGeom>
            <a:rect b="b" l="l" r="r" t="t"/>
            <a:pathLst>
              <a:path extrusionOk="0" h="5226230" w="1912035">
                <a:moveTo>
                  <a:pt x="0" y="0"/>
                </a:moveTo>
                <a:lnTo>
                  <a:pt x="1912035" y="0"/>
                </a:lnTo>
                <a:lnTo>
                  <a:pt x="1912035" y="5226229"/>
                </a:lnTo>
                <a:lnTo>
                  <a:pt x="0" y="522622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3119" l="-104131" r="-701911" t="-73374"/>
            </a:stretch>
          </a:blipFill>
          <a:ln>
            <a:noFill/>
          </a:ln>
        </p:spPr>
      </p:sp>
      <p:sp>
        <p:nvSpPr>
          <p:cNvPr id="94" name="Google Shape;94;p14"/>
          <p:cNvSpPr/>
          <p:nvPr/>
        </p:nvSpPr>
        <p:spPr>
          <a:xfrm>
            <a:off x="15510213" y="8909354"/>
            <a:ext cx="920516" cy="899109"/>
          </a:xfrm>
          <a:custGeom>
            <a:rect b="b" l="l" r="r" t="t"/>
            <a:pathLst>
              <a:path extrusionOk="0" h="899109" w="920516">
                <a:moveTo>
                  <a:pt x="0" y="0"/>
                </a:moveTo>
                <a:lnTo>
                  <a:pt x="920516" y="0"/>
                </a:lnTo>
                <a:lnTo>
                  <a:pt x="920516" y="899109"/>
                </a:lnTo>
                <a:lnTo>
                  <a:pt x="0" y="89910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22397" l="-232836" r="-307245" t="-146225"/>
            </a:stretch>
          </a:blipFill>
          <a:ln>
            <a:noFill/>
          </a:ln>
        </p:spPr>
      </p:sp>
      <p:sp>
        <p:nvSpPr>
          <p:cNvPr id="95" name="Google Shape;95;p14"/>
          <p:cNvSpPr/>
          <p:nvPr/>
        </p:nvSpPr>
        <p:spPr>
          <a:xfrm>
            <a:off x="16556909" y="8909354"/>
            <a:ext cx="1404310" cy="822035"/>
          </a:xfrm>
          <a:custGeom>
            <a:rect b="b" l="l" r="r" t="t"/>
            <a:pathLst>
              <a:path extrusionOk="0" h="822035" w="1404310">
                <a:moveTo>
                  <a:pt x="0" y="0"/>
                </a:moveTo>
                <a:lnTo>
                  <a:pt x="1404311" y="0"/>
                </a:lnTo>
                <a:lnTo>
                  <a:pt x="1404311" y="822036"/>
                </a:lnTo>
                <a:lnTo>
                  <a:pt x="0" y="82203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1443" l="-200445" r="-119387" t="-271993"/>
            </a:stretch>
          </a:blipFill>
          <a:ln>
            <a:noFill/>
          </a:ln>
        </p:spPr>
      </p:sp>
      <p:sp>
        <p:nvSpPr>
          <p:cNvPr id="96" name="Google Shape;96;p14"/>
          <p:cNvSpPr txBox="1"/>
          <p:nvPr/>
        </p:nvSpPr>
        <p:spPr>
          <a:xfrm>
            <a:off x="1585255" y="1756720"/>
            <a:ext cx="16375965" cy="222249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8500" u="none" cap="none" strike="noStrike">
                <a:solidFill>
                  <a:srgbClr val="70AD1B"/>
                </a:solidFill>
                <a:latin typeface="Arial"/>
                <a:ea typeface="Arial"/>
                <a:cs typeface="Arial"/>
                <a:sym typeface="Arial"/>
              </a:rPr>
              <a:t>Language in Uganda</a:t>
            </a:r>
            <a:endParaRPr/>
          </a:p>
          <a:p>
            <a:pPr indent="0" lvl="0" marL="0" marR="0" rtl="0" algn="l">
              <a:lnSpc>
                <a:spcPct val="6588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8500" u="none" cap="none" strike="noStrike">
              <a:solidFill>
                <a:srgbClr val="70AD1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4"/>
          <p:cNvSpPr/>
          <p:nvPr/>
        </p:nvSpPr>
        <p:spPr>
          <a:xfrm>
            <a:off x="14615817" y="314289"/>
            <a:ext cx="3345402" cy="2055902"/>
          </a:xfrm>
          <a:custGeom>
            <a:rect b="b" l="l" r="r" t="t"/>
            <a:pathLst>
              <a:path extrusionOk="0" h="2055902" w="3345402">
                <a:moveTo>
                  <a:pt x="0" y="0"/>
                </a:moveTo>
                <a:lnTo>
                  <a:pt x="3345403" y="0"/>
                </a:lnTo>
                <a:lnTo>
                  <a:pt x="3345403" y="2055902"/>
                </a:lnTo>
                <a:lnTo>
                  <a:pt x="0" y="205590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98" name="Google Shape;98;p14"/>
          <p:cNvSpPr txBox="1"/>
          <p:nvPr/>
        </p:nvSpPr>
        <p:spPr>
          <a:xfrm>
            <a:off x="2969785" y="3458964"/>
            <a:ext cx="12348430" cy="4724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99" u="none" cap="none" strike="noStrike">
                <a:solidFill>
                  <a:srgbClr val="1800AD"/>
                </a:solidFill>
                <a:latin typeface="Arial"/>
                <a:ea typeface="Arial"/>
                <a:cs typeface="Arial"/>
                <a:sym typeface="Arial"/>
              </a:rPr>
              <a:t>In Uganda, the most widely spoken language, especially in the capital city Kampala is</a:t>
            </a:r>
            <a:r>
              <a:rPr b="1" i="0" lang="en-US" sz="2499" u="none" cap="none" strike="noStrike">
                <a:solidFill>
                  <a:srgbClr val="70AD1B"/>
                </a:solidFill>
                <a:latin typeface="Arial"/>
                <a:ea typeface="Arial"/>
                <a:cs typeface="Arial"/>
                <a:sym typeface="Arial"/>
              </a:rPr>
              <a:t> English</a:t>
            </a:r>
            <a:r>
              <a:rPr b="1" i="0" lang="en-US" sz="2499" u="none" cap="none" strike="noStrike">
                <a:solidFill>
                  <a:srgbClr val="1800AD"/>
                </a:solidFill>
                <a:latin typeface="Arial"/>
                <a:ea typeface="Arial"/>
                <a:cs typeface="Arial"/>
                <a:sym typeface="Arial"/>
              </a:rPr>
              <a:t>, which has been the country's official language since 1962, followed by </a:t>
            </a:r>
            <a:r>
              <a:rPr b="1" i="0" lang="en-US" sz="2499" u="none" cap="none" strike="noStrike">
                <a:solidFill>
                  <a:srgbClr val="70AD1B"/>
                </a:solidFill>
                <a:latin typeface="Arial"/>
                <a:ea typeface="Arial"/>
                <a:cs typeface="Arial"/>
                <a:sym typeface="Arial"/>
              </a:rPr>
              <a:t>Luganda.</a:t>
            </a:r>
            <a:endParaRPr/>
          </a:p>
          <a:p>
            <a:pPr indent="0" lvl="0" marL="0" marR="0" rtl="0" algn="ctr">
              <a:lnSpc>
                <a:spcPct val="14001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499" u="none" cap="none" strike="noStrike">
              <a:solidFill>
                <a:srgbClr val="70AD1B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4001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99" u="sng" cap="none" strike="noStrike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Uganda</a:t>
            </a:r>
            <a:r>
              <a:rPr b="1" i="0" lang="en-US" sz="2499" u="none" cap="none" strike="noStrike">
                <a:solidFill>
                  <a:srgbClr val="1800AD"/>
                </a:solidFill>
                <a:latin typeface="Arial"/>
                <a:ea typeface="Arial"/>
                <a:cs typeface="Arial"/>
                <a:sym typeface="Arial"/>
              </a:rPr>
              <a:t> is a </a:t>
            </a:r>
            <a:r>
              <a:rPr b="1" i="0" lang="en-US" sz="2499" u="sng" cap="none" strike="noStrike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6"/>
              </a:rPr>
              <a:t>multilingual</a:t>
            </a:r>
            <a:r>
              <a:rPr b="1" i="0" lang="en-US" sz="2499" u="none" cap="none" strike="noStrike">
                <a:solidFill>
                  <a:srgbClr val="1800AD"/>
                </a:solidFill>
                <a:latin typeface="Arial"/>
                <a:ea typeface="Arial"/>
                <a:cs typeface="Arial"/>
                <a:sym typeface="Arial"/>
              </a:rPr>
              <a:t> country with over </a:t>
            </a:r>
            <a:r>
              <a:rPr b="1" i="0" lang="en-US" sz="2499" u="none" cap="none" strike="noStrike">
                <a:solidFill>
                  <a:srgbClr val="70AD1B"/>
                </a:solidFill>
                <a:latin typeface="Arial"/>
                <a:ea typeface="Arial"/>
                <a:cs typeface="Arial"/>
                <a:sym typeface="Arial"/>
              </a:rPr>
              <a:t>70</a:t>
            </a:r>
            <a:r>
              <a:rPr b="1" i="0" lang="en-US" sz="2499" u="none" cap="none" strike="noStrike">
                <a:solidFill>
                  <a:srgbClr val="1800AD"/>
                </a:solidFill>
                <a:latin typeface="Arial"/>
                <a:ea typeface="Arial"/>
                <a:cs typeface="Arial"/>
                <a:sym typeface="Arial"/>
              </a:rPr>
              <a:t> estimated languages in active use. Of the 43 living languages documented,</a:t>
            </a:r>
            <a:r>
              <a:rPr b="1" i="0" lang="en-US" sz="2499" u="sng" cap="none" strike="noStrike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7"/>
              </a:rPr>
              <a:t>[4]</a:t>
            </a:r>
            <a:r>
              <a:rPr b="1" i="0" lang="en-US" sz="2499" u="none" cap="none" strike="noStrike">
                <a:solidFill>
                  <a:srgbClr val="1800AD"/>
                </a:solidFill>
                <a:latin typeface="Arial"/>
                <a:ea typeface="Arial"/>
                <a:cs typeface="Arial"/>
                <a:sym typeface="Arial"/>
              </a:rPr>
              <a:t> 41 are indigenous and 2 are non-indigenous.</a:t>
            </a:r>
            <a:endParaRPr/>
          </a:p>
          <a:p>
            <a:pPr indent="0" lvl="0" marL="0" marR="0" rtl="0" algn="ctr">
              <a:lnSpc>
                <a:spcPct val="14001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499" u="none" cap="none" strike="noStrike">
              <a:solidFill>
                <a:srgbClr val="1800AD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4001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99" u="none" cap="none" strike="noStrike">
                <a:solidFill>
                  <a:srgbClr val="1800AD"/>
                </a:solidFill>
                <a:latin typeface="Arial"/>
                <a:ea typeface="Arial"/>
                <a:cs typeface="Arial"/>
                <a:sym typeface="Arial"/>
              </a:rPr>
              <a:t>The children at Kishunju speak and learn in English at school but at home and in their community they speak their tribal language Richiga. </a:t>
            </a:r>
            <a:endParaRPr/>
          </a:p>
          <a:p>
            <a:pPr indent="0" lvl="0" marL="0" marR="0" rtl="0" algn="ctr">
              <a:lnSpc>
                <a:spcPct val="1120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499" u="none" cap="none" strike="noStrike">
              <a:solidFill>
                <a:srgbClr val="1800A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/>
          <p:nvPr/>
        </p:nvSpPr>
        <p:spPr>
          <a:xfrm>
            <a:off x="0" y="0"/>
            <a:ext cx="9682005" cy="2370191"/>
          </a:xfrm>
          <a:custGeom>
            <a:rect b="b" l="l" r="r" t="t"/>
            <a:pathLst>
              <a:path extrusionOk="0" h="2370191" w="9682005">
                <a:moveTo>
                  <a:pt x="0" y="0"/>
                </a:moveTo>
                <a:lnTo>
                  <a:pt x="9682005" y="0"/>
                </a:lnTo>
                <a:lnTo>
                  <a:pt x="9682005" y="2370191"/>
                </a:lnTo>
                <a:lnTo>
                  <a:pt x="0" y="237019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288897" l="-24256" r="-78760" t="-77585"/>
            </a:stretch>
          </a:blipFill>
          <a:ln>
            <a:noFill/>
          </a:ln>
        </p:spPr>
      </p:sp>
      <p:sp>
        <p:nvSpPr>
          <p:cNvPr id="104" name="Google Shape;104;p15"/>
          <p:cNvSpPr/>
          <p:nvPr/>
        </p:nvSpPr>
        <p:spPr>
          <a:xfrm>
            <a:off x="0" y="2370191"/>
            <a:ext cx="1912035" cy="5226230"/>
          </a:xfrm>
          <a:custGeom>
            <a:rect b="b" l="l" r="r" t="t"/>
            <a:pathLst>
              <a:path extrusionOk="0" h="5226230" w="1912035">
                <a:moveTo>
                  <a:pt x="0" y="0"/>
                </a:moveTo>
                <a:lnTo>
                  <a:pt x="1912035" y="0"/>
                </a:lnTo>
                <a:lnTo>
                  <a:pt x="1912035" y="5226229"/>
                </a:lnTo>
                <a:lnTo>
                  <a:pt x="0" y="522622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3119" l="-104131" r="-701911" t="-73374"/>
            </a:stretch>
          </a:blipFill>
          <a:ln>
            <a:noFill/>
          </a:ln>
        </p:spPr>
      </p:sp>
      <p:sp>
        <p:nvSpPr>
          <p:cNvPr id="105" name="Google Shape;105;p15"/>
          <p:cNvSpPr/>
          <p:nvPr/>
        </p:nvSpPr>
        <p:spPr>
          <a:xfrm>
            <a:off x="15510213" y="8909354"/>
            <a:ext cx="920516" cy="899109"/>
          </a:xfrm>
          <a:custGeom>
            <a:rect b="b" l="l" r="r" t="t"/>
            <a:pathLst>
              <a:path extrusionOk="0" h="899109" w="920516">
                <a:moveTo>
                  <a:pt x="0" y="0"/>
                </a:moveTo>
                <a:lnTo>
                  <a:pt x="920516" y="0"/>
                </a:lnTo>
                <a:lnTo>
                  <a:pt x="920516" y="899109"/>
                </a:lnTo>
                <a:lnTo>
                  <a:pt x="0" y="89910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22397" l="-232836" r="-307245" t="-146225"/>
            </a:stretch>
          </a:blipFill>
          <a:ln>
            <a:noFill/>
          </a:ln>
        </p:spPr>
      </p:sp>
      <p:sp>
        <p:nvSpPr>
          <p:cNvPr id="106" name="Google Shape;106;p15"/>
          <p:cNvSpPr/>
          <p:nvPr/>
        </p:nvSpPr>
        <p:spPr>
          <a:xfrm>
            <a:off x="16556909" y="8909354"/>
            <a:ext cx="1404310" cy="822035"/>
          </a:xfrm>
          <a:custGeom>
            <a:rect b="b" l="l" r="r" t="t"/>
            <a:pathLst>
              <a:path extrusionOk="0" h="822035" w="1404310">
                <a:moveTo>
                  <a:pt x="0" y="0"/>
                </a:moveTo>
                <a:lnTo>
                  <a:pt x="1404311" y="0"/>
                </a:lnTo>
                <a:lnTo>
                  <a:pt x="1404311" y="822036"/>
                </a:lnTo>
                <a:lnTo>
                  <a:pt x="0" y="82203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1443" l="-200445" r="-119387" t="-271993"/>
            </a:stretch>
          </a:blipFill>
          <a:ln>
            <a:noFill/>
          </a:ln>
        </p:spPr>
      </p:sp>
      <p:sp>
        <p:nvSpPr>
          <p:cNvPr id="107" name="Google Shape;107;p15"/>
          <p:cNvSpPr txBox="1"/>
          <p:nvPr/>
        </p:nvSpPr>
        <p:spPr>
          <a:xfrm>
            <a:off x="3054839" y="2665344"/>
            <a:ext cx="14538984" cy="44068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000" u="none" cap="none" strike="noStrike">
                <a:solidFill>
                  <a:srgbClr val="70AD1B"/>
                </a:solidFill>
                <a:latin typeface="Arial"/>
                <a:ea typeface="Arial"/>
                <a:cs typeface="Arial"/>
                <a:sym typeface="Arial"/>
              </a:rPr>
              <a:t>Some children might remember some of the key words we looked at last year so let’s see what you can remember.</a:t>
            </a:r>
            <a:endParaRPr/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5000" u="none" cap="none" strike="noStrike">
              <a:solidFill>
                <a:srgbClr val="70AD1B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5000" u="none" cap="none" strike="noStrike">
              <a:solidFill>
                <a:srgbClr val="70AD1B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6"/>
          <p:cNvSpPr/>
          <p:nvPr/>
        </p:nvSpPr>
        <p:spPr>
          <a:xfrm>
            <a:off x="0" y="0"/>
            <a:ext cx="9682005" cy="2370191"/>
          </a:xfrm>
          <a:custGeom>
            <a:rect b="b" l="l" r="r" t="t"/>
            <a:pathLst>
              <a:path extrusionOk="0" h="2370191" w="9682005">
                <a:moveTo>
                  <a:pt x="0" y="0"/>
                </a:moveTo>
                <a:lnTo>
                  <a:pt x="9682005" y="0"/>
                </a:lnTo>
                <a:lnTo>
                  <a:pt x="9682005" y="2370191"/>
                </a:lnTo>
                <a:lnTo>
                  <a:pt x="0" y="237019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288897" l="-24256" r="-78760" t="-77585"/>
            </a:stretch>
          </a:blipFill>
          <a:ln>
            <a:noFill/>
          </a:ln>
        </p:spPr>
      </p:sp>
      <p:sp>
        <p:nvSpPr>
          <p:cNvPr id="113" name="Google Shape;113;p16"/>
          <p:cNvSpPr/>
          <p:nvPr/>
        </p:nvSpPr>
        <p:spPr>
          <a:xfrm>
            <a:off x="0" y="2370191"/>
            <a:ext cx="1912035" cy="5226230"/>
          </a:xfrm>
          <a:custGeom>
            <a:rect b="b" l="l" r="r" t="t"/>
            <a:pathLst>
              <a:path extrusionOk="0" h="5226230" w="1912035">
                <a:moveTo>
                  <a:pt x="0" y="0"/>
                </a:moveTo>
                <a:lnTo>
                  <a:pt x="1912035" y="0"/>
                </a:lnTo>
                <a:lnTo>
                  <a:pt x="1912035" y="5226229"/>
                </a:lnTo>
                <a:lnTo>
                  <a:pt x="0" y="522622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3119" l="-104131" r="-701911" t="-73374"/>
            </a:stretch>
          </a:blipFill>
          <a:ln>
            <a:noFill/>
          </a:ln>
        </p:spPr>
      </p:sp>
      <p:sp>
        <p:nvSpPr>
          <p:cNvPr id="114" name="Google Shape;114;p16"/>
          <p:cNvSpPr/>
          <p:nvPr/>
        </p:nvSpPr>
        <p:spPr>
          <a:xfrm>
            <a:off x="15510213" y="8909354"/>
            <a:ext cx="920516" cy="899109"/>
          </a:xfrm>
          <a:custGeom>
            <a:rect b="b" l="l" r="r" t="t"/>
            <a:pathLst>
              <a:path extrusionOk="0" h="899109" w="920516">
                <a:moveTo>
                  <a:pt x="0" y="0"/>
                </a:moveTo>
                <a:lnTo>
                  <a:pt x="920516" y="0"/>
                </a:lnTo>
                <a:lnTo>
                  <a:pt x="920516" y="899109"/>
                </a:lnTo>
                <a:lnTo>
                  <a:pt x="0" y="89910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22397" l="-232836" r="-307245" t="-146225"/>
            </a:stretch>
          </a:blipFill>
          <a:ln>
            <a:noFill/>
          </a:ln>
        </p:spPr>
      </p:sp>
      <p:sp>
        <p:nvSpPr>
          <p:cNvPr id="115" name="Google Shape;115;p16"/>
          <p:cNvSpPr/>
          <p:nvPr/>
        </p:nvSpPr>
        <p:spPr>
          <a:xfrm>
            <a:off x="16556909" y="8909354"/>
            <a:ext cx="1404310" cy="822035"/>
          </a:xfrm>
          <a:custGeom>
            <a:rect b="b" l="l" r="r" t="t"/>
            <a:pathLst>
              <a:path extrusionOk="0" h="822035" w="1404310">
                <a:moveTo>
                  <a:pt x="0" y="0"/>
                </a:moveTo>
                <a:lnTo>
                  <a:pt x="1404311" y="0"/>
                </a:lnTo>
                <a:lnTo>
                  <a:pt x="1404311" y="822036"/>
                </a:lnTo>
                <a:lnTo>
                  <a:pt x="0" y="82203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1443" l="-200445" r="-119387" t="-271993"/>
            </a:stretch>
          </a:blipFill>
          <a:ln>
            <a:noFill/>
          </a:ln>
        </p:spPr>
      </p:sp>
      <p:sp>
        <p:nvSpPr>
          <p:cNvPr id="116" name="Google Shape;116;p16"/>
          <p:cNvSpPr txBox="1"/>
          <p:nvPr/>
        </p:nvSpPr>
        <p:spPr>
          <a:xfrm>
            <a:off x="1585255" y="3291278"/>
            <a:ext cx="16375965" cy="4403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7500" u="none" cap="none" strike="noStrike">
                <a:solidFill>
                  <a:srgbClr val="70AD1B"/>
                </a:solidFill>
                <a:latin typeface="Arial"/>
                <a:ea typeface="Arial"/>
                <a:cs typeface="Arial"/>
                <a:sym typeface="Arial"/>
              </a:rPr>
              <a:t>agandhi</a:t>
            </a:r>
            <a:endParaRPr/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800" u="none" cap="none" strike="noStrike">
                <a:solidFill>
                  <a:srgbClr val="70AD1B"/>
                </a:solidFill>
                <a:latin typeface="Arial"/>
                <a:ea typeface="Arial"/>
                <a:cs typeface="Arial"/>
                <a:sym typeface="Arial"/>
              </a:rPr>
              <a:t>(a-gha-n-dee)</a:t>
            </a:r>
            <a:endParaRPr/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5800" u="none" cap="none" strike="noStrike">
              <a:solidFill>
                <a:srgbClr val="70AD1B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800" u="none" cap="none" strike="noStrike">
                <a:solidFill>
                  <a:srgbClr val="1800AD"/>
                </a:solidFill>
                <a:latin typeface="Arial"/>
                <a:ea typeface="Arial"/>
                <a:cs typeface="Arial"/>
                <a:sym typeface="Arial"/>
              </a:rPr>
              <a:t>How are you?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7"/>
          <p:cNvSpPr/>
          <p:nvPr/>
        </p:nvSpPr>
        <p:spPr>
          <a:xfrm>
            <a:off x="0" y="0"/>
            <a:ext cx="9682005" cy="2370191"/>
          </a:xfrm>
          <a:custGeom>
            <a:rect b="b" l="l" r="r" t="t"/>
            <a:pathLst>
              <a:path extrusionOk="0" h="2370191" w="9682005">
                <a:moveTo>
                  <a:pt x="0" y="0"/>
                </a:moveTo>
                <a:lnTo>
                  <a:pt x="9682005" y="0"/>
                </a:lnTo>
                <a:lnTo>
                  <a:pt x="9682005" y="2370191"/>
                </a:lnTo>
                <a:lnTo>
                  <a:pt x="0" y="237019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288897" l="-24256" r="-78760" t="-77585"/>
            </a:stretch>
          </a:blipFill>
          <a:ln>
            <a:noFill/>
          </a:ln>
        </p:spPr>
      </p:sp>
      <p:sp>
        <p:nvSpPr>
          <p:cNvPr id="122" name="Google Shape;122;p17"/>
          <p:cNvSpPr/>
          <p:nvPr/>
        </p:nvSpPr>
        <p:spPr>
          <a:xfrm>
            <a:off x="0" y="2370191"/>
            <a:ext cx="1912035" cy="5226230"/>
          </a:xfrm>
          <a:custGeom>
            <a:rect b="b" l="l" r="r" t="t"/>
            <a:pathLst>
              <a:path extrusionOk="0" h="5226230" w="1912035">
                <a:moveTo>
                  <a:pt x="0" y="0"/>
                </a:moveTo>
                <a:lnTo>
                  <a:pt x="1912035" y="0"/>
                </a:lnTo>
                <a:lnTo>
                  <a:pt x="1912035" y="5226229"/>
                </a:lnTo>
                <a:lnTo>
                  <a:pt x="0" y="522622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3119" l="-104131" r="-701911" t="-73374"/>
            </a:stretch>
          </a:blipFill>
          <a:ln>
            <a:noFill/>
          </a:ln>
        </p:spPr>
      </p:sp>
      <p:sp>
        <p:nvSpPr>
          <p:cNvPr id="123" name="Google Shape;123;p17"/>
          <p:cNvSpPr/>
          <p:nvPr/>
        </p:nvSpPr>
        <p:spPr>
          <a:xfrm>
            <a:off x="15510213" y="8909354"/>
            <a:ext cx="920516" cy="899109"/>
          </a:xfrm>
          <a:custGeom>
            <a:rect b="b" l="l" r="r" t="t"/>
            <a:pathLst>
              <a:path extrusionOk="0" h="899109" w="920516">
                <a:moveTo>
                  <a:pt x="0" y="0"/>
                </a:moveTo>
                <a:lnTo>
                  <a:pt x="920516" y="0"/>
                </a:lnTo>
                <a:lnTo>
                  <a:pt x="920516" y="899109"/>
                </a:lnTo>
                <a:lnTo>
                  <a:pt x="0" y="89910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22397" l="-232836" r="-307245" t="-146225"/>
            </a:stretch>
          </a:blipFill>
          <a:ln>
            <a:noFill/>
          </a:ln>
        </p:spPr>
      </p:sp>
      <p:sp>
        <p:nvSpPr>
          <p:cNvPr id="124" name="Google Shape;124;p17"/>
          <p:cNvSpPr/>
          <p:nvPr/>
        </p:nvSpPr>
        <p:spPr>
          <a:xfrm>
            <a:off x="16556909" y="8909354"/>
            <a:ext cx="1404310" cy="822035"/>
          </a:xfrm>
          <a:custGeom>
            <a:rect b="b" l="l" r="r" t="t"/>
            <a:pathLst>
              <a:path extrusionOk="0" h="822035" w="1404310">
                <a:moveTo>
                  <a:pt x="0" y="0"/>
                </a:moveTo>
                <a:lnTo>
                  <a:pt x="1404311" y="0"/>
                </a:lnTo>
                <a:lnTo>
                  <a:pt x="1404311" y="822036"/>
                </a:lnTo>
                <a:lnTo>
                  <a:pt x="0" y="82203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1443" l="-200445" r="-119387" t="-271993"/>
            </a:stretch>
          </a:blipFill>
          <a:ln>
            <a:noFill/>
          </a:ln>
        </p:spPr>
      </p:sp>
      <p:sp>
        <p:nvSpPr>
          <p:cNvPr id="125" name="Google Shape;125;p17"/>
          <p:cNvSpPr txBox="1"/>
          <p:nvPr/>
        </p:nvSpPr>
        <p:spPr>
          <a:xfrm>
            <a:off x="1585255" y="3291278"/>
            <a:ext cx="16375965" cy="4403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7500" u="none" cap="none" strike="noStrike">
                <a:solidFill>
                  <a:srgbClr val="70AD1B"/>
                </a:solidFill>
                <a:latin typeface="Arial"/>
                <a:ea typeface="Arial"/>
                <a:cs typeface="Arial"/>
                <a:sym typeface="Arial"/>
              </a:rPr>
              <a:t>njai</a:t>
            </a:r>
            <a:endParaRPr/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800" u="none" cap="none" strike="noStrike">
                <a:solidFill>
                  <a:srgbClr val="70AD1B"/>
                </a:solidFill>
                <a:latin typeface="Arial"/>
                <a:ea typeface="Arial"/>
                <a:cs typeface="Arial"/>
                <a:sym typeface="Arial"/>
              </a:rPr>
              <a:t>(nee-jai)</a:t>
            </a:r>
            <a:endParaRPr/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5800" u="none" cap="none" strike="noStrike">
              <a:solidFill>
                <a:srgbClr val="70AD1B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800" u="none" cap="none" strike="noStrike">
                <a:solidFill>
                  <a:srgbClr val="1800AD"/>
                </a:solidFill>
                <a:latin typeface="Arial"/>
                <a:ea typeface="Arial"/>
                <a:cs typeface="Arial"/>
                <a:sym typeface="Arial"/>
              </a:rPr>
              <a:t>I’m fine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8"/>
          <p:cNvSpPr/>
          <p:nvPr/>
        </p:nvSpPr>
        <p:spPr>
          <a:xfrm>
            <a:off x="0" y="0"/>
            <a:ext cx="9682005" cy="2370191"/>
          </a:xfrm>
          <a:custGeom>
            <a:rect b="b" l="l" r="r" t="t"/>
            <a:pathLst>
              <a:path extrusionOk="0" h="2370191" w="9682005">
                <a:moveTo>
                  <a:pt x="0" y="0"/>
                </a:moveTo>
                <a:lnTo>
                  <a:pt x="9682005" y="0"/>
                </a:lnTo>
                <a:lnTo>
                  <a:pt x="9682005" y="2370191"/>
                </a:lnTo>
                <a:lnTo>
                  <a:pt x="0" y="237019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288897" l="-24256" r="-78760" t="-77585"/>
            </a:stretch>
          </a:blipFill>
          <a:ln>
            <a:noFill/>
          </a:ln>
        </p:spPr>
      </p:sp>
      <p:sp>
        <p:nvSpPr>
          <p:cNvPr id="131" name="Google Shape;131;p18"/>
          <p:cNvSpPr/>
          <p:nvPr/>
        </p:nvSpPr>
        <p:spPr>
          <a:xfrm>
            <a:off x="0" y="2370191"/>
            <a:ext cx="1912035" cy="5226230"/>
          </a:xfrm>
          <a:custGeom>
            <a:rect b="b" l="l" r="r" t="t"/>
            <a:pathLst>
              <a:path extrusionOk="0" h="5226230" w="1912035">
                <a:moveTo>
                  <a:pt x="0" y="0"/>
                </a:moveTo>
                <a:lnTo>
                  <a:pt x="1912035" y="0"/>
                </a:lnTo>
                <a:lnTo>
                  <a:pt x="1912035" y="5226229"/>
                </a:lnTo>
                <a:lnTo>
                  <a:pt x="0" y="522622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3119" l="-104131" r="-701911" t="-73374"/>
            </a:stretch>
          </a:blipFill>
          <a:ln>
            <a:noFill/>
          </a:ln>
        </p:spPr>
      </p:sp>
      <p:sp>
        <p:nvSpPr>
          <p:cNvPr id="132" name="Google Shape;132;p18"/>
          <p:cNvSpPr/>
          <p:nvPr/>
        </p:nvSpPr>
        <p:spPr>
          <a:xfrm>
            <a:off x="15510213" y="8909354"/>
            <a:ext cx="920516" cy="899109"/>
          </a:xfrm>
          <a:custGeom>
            <a:rect b="b" l="l" r="r" t="t"/>
            <a:pathLst>
              <a:path extrusionOk="0" h="899109" w="920516">
                <a:moveTo>
                  <a:pt x="0" y="0"/>
                </a:moveTo>
                <a:lnTo>
                  <a:pt x="920516" y="0"/>
                </a:lnTo>
                <a:lnTo>
                  <a:pt x="920516" y="899109"/>
                </a:lnTo>
                <a:lnTo>
                  <a:pt x="0" y="89910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22397" l="-232836" r="-307245" t="-146225"/>
            </a:stretch>
          </a:blipFill>
          <a:ln>
            <a:noFill/>
          </a:ln>
        </p:spPr>
      </p:sp>
      <p:sp>
        <p:nvSpPr>
          <p:cNvPr id="133" name="Google Shape;133;p18"/>
          <p:cNvSpPr/>
          <p:nvPr/>
        </p:nvSpPr>
        <p:spPr>
          <a:xfrm>
            <a:off x="16556909" y="8909354"/>
            <a:ext cx="1404310" cy="822035"/>
          </a:xfrm>
          <a:custGeom>
            <a:rect b="b" l="l" r="r" t="t"/>
            <a:pathLst>
              <a:path extrusionOk="0" h="822035" w="1404310">
                <a:moveTo>
                  <a:pt x="0" y="0"/>
                </a:moveTo>
                <a:lnTo>
                  <a:pt x="1404311" y="0"/>
                </a:lnTo>
                <a:lnTo>
                  <a:pt x="1404311" y="822036"/>
                </a:lnTo>
                <a:lnTo>
                  <a:pt x="0" y="82203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1443" l="-200445" r="-119387" t="-271993"/>
            </a:stretch>
          </a:blipFill>
          <a:ln>
            <a:noFill/>
          </a:ln>
        </p:spPr>
      </p:sp>
      <p:sp>
        <p:nvSpPr>
          <p:cNvPr id="134" name="Google Shape;134;p18"/>
          <p:cNvSpPr txBox="1"/>
          <p:nvPr/>
        </p:nvSpPr>
        <p:spPr>
          <a:xfrm>
            <a:off x="1585255" y="3291278"/>
            <a:ext cx="16375965" cy="4403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7500" u="none" cap="none" strike="noStrike">
                <a:solidFill>
                  <a:srgbClr val="70AD1B"/>
                </a:solidFill>
                <a:latin typeface="Arial"/>
                <a:ea typeface="Arial"/>
                <a:cs typeface="Arial"/>
                <a:sym typeface="Arial"/>
              </a:rPr>
              <a:t>Webare</a:t>
            </a:r>
            <a:endParaRPr/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800" u="none" cap="none" strike="noStrike">
                <a:solidFill>
                  <a:srgbClr val="70AD1B"/>
                </a:solidFill>
                <a:latin typeface="Arial"/>
                <a:ea typeface="Arial"/>
                <a:cs typeface="Arial"/>
                <a:sym typeface="Arial"/>
              </a:rPr>
              <a:t>(wai-bar-ay)</a:t>
            </a:r>
            <a:endParaRPr/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5800" u="none" cap="none" strike="noStrike">
              <a:solidFill>
                <a:srgbClr val="70AD1B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800" u="none" cap="none" strike="noStrike">
                <a:solidFill>
                  <a:srgbClr val="1800AD"/>
                </a:solidFill>
                <a:latin typeface="Arial"/>
                <a:ea typeface="Arial"/>
                <a:cs typeface="Arial"/>
                <a:sym typeface="Arial"/>
              </a:rPr>
              <a:t>Thank you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9"/>
          <p:cNvSpPr/>
          <p:nvPr/>
        </p:nvSpPr>
        <p:spPr>
          <a:xfrm>
            <a:off x="0" y="0"/>
            <a:ext cx="9682005" cy="2370191"/>
          </a:xfrm>
          <a:custGeom>
            <a:rect b="b" l="l" r="r" t="t"/>
            <a:pathLst>
              <a:path extrusionOk="0" h="2370191" w="9682005">
                <a:moveTo>
                  <a:pt x="0" y="0"/>
                </a:moveTo>
                <a:lnTo>
                  <a:pt x="9682005" y="0"/>
                </a:lnTo>
                <a:lnTo>
                  <a:pt x="9682005" y="2370191"/>
                </a:lnTo>
                <a:lnTo>
                  <a:pt x="0" y="237019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288897" l="-24256" r="-78760" t="-77585"/>
            </a:stretch>
          </a:blipFill>
          <a:ln>
            <a:noFill/>
          </a:ln>
        </p:spPr>
      </p:sp>
      <p:sp>
        <p:nvSpPr>
          <p:cNvPr id="140" name="Google Shape;140;p19"/>
          <p:cNvSpPr/>
          <p:nvPr/>
        </p:nvSpPr>
        <p:spPr>
          <a:xfrm>
            <a:off x="0" y="2370191"/>
            <a:ext cx="1912035" cy="5226230"/>
          </a:xfrm>
          <a:custGeom>
            <a:rect b="b" l="l" r="r" t="t"/>
            <a:pathLst>
              <a:path extrusionOk="0" h="5226230" w="1912035">
                <a:moveTo>
                  <a:pt x="0" y="0"/>
                </a:moveTo>
                <a:lnTo>
                  <a:pt x="1912035" y="0"/>
                </a:lnTo>
                <a:lnTo>
                  <a:pt x="1912035" y="5226229"/>
                </a:lnTo>
                <a:lnTo>
                  <a:pt x="0" y="522622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3119" l="-104131" r="-701911" t="-73374"/>
            </a:stretch>
          </a:blipFill>
          <a:ln>
            <a:noFill/>
          </a:ln>
        </p:spPr>
      </p:sp>
      <p:sp>
        <p:nvSpPr>
          <p:cNvPr id="141" name="Google Shape;141;p19"/>
          <p:cNvSpPr/>
          <p:nvPr/>
        </p:nvSpPr>
        <p:spPr>
          <a:xfrm>
            <a:off x="15510213" y="8909354"/>
            <a:ext cx="920516" cy="899109"/>
          </a:xfrm>
          <a:custGeom>
            <a:rect b="b" l="l" r="r" t="t"/>
            <a:pathLst>
              <a:path extrusionOk="0" h="899109" w="920516">
                <a:moveTo>
                  <a:pt x="0" y="0"/>
                </a:moveTo>
                <a:lnTo>
                  <a:pt x="920516" y="0"/>
                </a:lnTo>
                <a:lnTo>
                  <a:pt x="920516" y="899109"/>
                </a:lnTo>
                <a:lnTo>
                  <a:pt x="0" y="89910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22397" l="-232836" r="-307245" t="-146225"/>
            </a:stretch>
          </a:blipFill>
          <a:ln>
            <a:noFill/>
          </a:ln>
        </p:spPr>
      </p:sp>
      <p:sp>
        <p:nvSpPr>
          <p:cNvPr id="142" name="Google Shape;142;p19"/>
          <p:cNvSpPr/>
          <p:nvPr/>
        </p:nvSpPr>
        <p:spPr>
          <a:xfrm>
            <a:off x="16556909" y="8909354"/>
            <a:ext cx="1404310" cy="822035"/>
          </a:xfrm>
          <a:custGeom>
            <a:rect b="b" l="l" r="r" t="t"/>
            <a:pathLst>
              <a:path extrusionOk="0" h="822035" w="1404310">
                <a:moveTo>
                  <a:pt x="0" y="0"/>
                </a:moveTo>
                <a:lnTo>
                  <a:pt x="1404311" y="0"/>
                </a:lnTo>
                <a:lnTo>
                  <a:pt x="1404311" y="822036"/>
                </a:lnTo>
                <a:lnTo>
                  <a:pt x="0" y="82203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1443" l="-200445" r="-119387" t="-271993"/>
            </a:stretch>
          </a:blipFill>
          <a:ln>
            <a:noFill/>
          </a:ln>
        </p:spPr>
      </p:sp>
      <p:sp>
        <p:nvSpPr>
          <p:cNvPr id="143" name="Google Shape;143;p19"/>
          <p:cNvSpPr txBox="1"/>
          <p:nvPr/>
        </p:nvSpPr>
        <p:spPr>
          <a:xfrm>
            <a:off x="1585255" y="3291278"/>
            <a:ext cx="16375965" cy="4403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7500" u="none" cap="none" strike="noStrike">
                <a:solidFill>
                  <a:srgbClr val="70AD1B"/>
                </a:solidFill>
                <a:latin typeface="Arial"/>
                <a:ea typeface="Arial"/>
                <a:cs typeface="Arial"/>
                <a:sym typeface="Arial"/>
              </a:rPr>
              <a:t>Webare munonga </a:t>
            </a:r>
            <a:endParaRPr/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800" u="none" cap="none" strike="noStrike">
                <a:solidFill>
                  <a:srgbClr val="70AD1B"/>
                </a:solidFill>
                <a:latin typeface="Arial"/>
                <a:ea typeface="Arial"/>
                <a:cs typeface="Arial"/>
                <a:sym typeface="Arial"/>
              </a:rPr>
              <a:t>(wai-bar-ay mun-on-ga)</a:t>
            </a:r>
            <a:endParaRPr/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5800" u="none" cap="none" strike="noStrike">
              <a:solidFill>
                <a:srgbClr val="70AD1B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800" u="none" cap="none" strike="noStrike">
                <a:solidFill>
                  <a:srgbClr val="1800AD"/>
                </a:solidFill>
                <a:latin typeface="Arial"/>
                <a:ea typeface="Arial"/>
                <a:cs typeface="Arial"/>
                <a:sym typeface="Arial"/>
              </a:rPr>
              <a:t>Thank you very much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0"/>
          <p:cNvSpPr/>
          <p:nvPr/>
        </p:nvSpPr>
        <p:spPr>
          <a:xfrm>
            <a:off x="0" y="0"/>
            <a:ext cx="9682005" cy="2370191"/>
          </a:xfrm>
          <a:custGeom>
            <a:rect b="b" l="l" r="r" t="t"/>
            <a:pathLst>
              <a:path extrusionOk="0" h="2370191" w="9682005">
                <a:moveTo>
                  <a:pt x="0" y="0"/>
                </a:moveTo>
                <a:lnTo>
                  <a:pt x="9682005" y="0"/>
                </a:lnTo>
                <a:lnTo>
                  <a:pt x="9682005" y="2370191"/>
                </a:lnTo>
                <a:lnTo>
                  <a:pt x="0" y="237019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288897" l="-24256" r="-78760" t="-77585"/>
            </a:stretch>
          </a:blipFill>
          <a:ln>
            <a:noFill/>
          </a:ln>
        </p:spPr>
      </p:sp>
      <p:sp>
        <p:nvSpPr>
          <p:cNvPr id="149" name="Google Shape;149;p20"/>
          <p:cNvSpPr/>
          <p:nvPr/>
        </p:nvSpPr>
        <p:spPr>
          <a:xfrm>
            <a:off x="0" y="2370191"/>
            <a:ext cx="1912035" cy="5226230"/>
          </a:xfrm>
          <a:custGeom>
            <a:rect b="b" l="l" r="r" t="t"/>
            <a:pathLst>
              <a:path extrusionOk="0" h="5226230" w="1912035">
                <a:moveTo>
                  <a:pt x="0" y="0"/>
                </a:moveTo>
                <a:lnTo>
                  <a:pt x="1912035" y="0"/>
                </a:lnTo>
                <a:lnTo>
                  <a:pt x="1912035" y="5226229"/>
                </a:lnTo>
                <a:lnTo>
                  <a:pt x="0" y="522622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3119" l="-104131" r="-701911" t="-73374"/>
            </a:stretch>
          </a:blipFill>
          <a:ln>
            <a:noFill/>
          </a:ln>
        </p:spPr>
      </p:sp>
      <p:sp>
        <p:nvSpPr>
          <p:cNvPr id="150" name="Google Shape;150;p20"/>
          <p:cNvSpPr/>
          <p:nvPr/>
        </p:nvSpPr>
        <p:spPr>
          <a:xfrm>
            <a:off x="15510213" y="8909354"/>
            <a:ext cx="920516" cy="899109"/>
          </a:xfrm>
          <a:custGeom>
            <a:rect b="b" l="l" r="r" t="t"/>
            <a:pathLst>
              <a:path extrusionOk="0" h="899109" w="920516">
                <a:moveTo>
                  <a:pt x="0" y="0"/>
                </a:moveTo>
                <a:lnTo>
                  <a:pt x="920516" y="0"/>
                </a:lnTo>
                <a:lnTo>
                  <a:pt x="920516" y="899109"/>
                </a:lnTo>
                <a:lnTo>
                  <a:pt x="0" y="89910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22397" l="-232836" r="-307245" t="-146225"/>
            </a:stretch>
          </a:blipFill>
          <a:ln>
            <a:noFill/>
          </a:ln>
        </p:spPr>
      </p:sp>
      <p:sp>
        <p:nvSpPr>
          <p:cNvPr id="151" name="Google Shape;151;p20"/>
          <p:cNvSpPr/>
          <p:nvPr/>
        </p:nvSpPr>
        <p:spPr>
          <a:xfrm>
            <a:off x="16556909" y="8909354"/>
            <a:ext cx="1404310" cy="822035"/>
          </a:xfrm>
          <a:custGeom>
            <a:rect b="b" l="l" r="r" t="t"/>
            <a:pathLst>
              <a:path extrusionOk="0" h="822035" w="1404310">
                <a:moveTo>
                  <a:pt x="0" y="0"/>
                </a:moveTo>
                <a:lnTo>
                  <a:pt x="1404311" y="0"/>
                </a:lnTo>
                <a:lnTo>
                  <a:pt x="1404311" y="822036"/>
                </a:lnTo>
                <a:lnTo>
                  <a:pt x="0" y="82203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1443" l="-200445" r="-119387" t="-271993"/>
            </a:stretch>
          </a:blipFill>
          <a:ln>
            <a:noFill/>
          </a:ln>
        </p:spPr>
      </p:sp>
      <p:sp>
        <p:nvSpPr>
          <p:cNvPr id="152" name="Google Shape;152;p20"/>
          <p:cNvSpPr txBox="1"/>
          <p:nvPr/>
        </p:nvSpPr>
        <p:spPr>
          <a:xfrm>
            <a:off x="1585255" y="3291278"/>
            <a:ext cx="16375965" cy="4403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7500" u="none" cap="none" strike="noStrike">
                <a:solidFill>
                  <a:srgbClr val="70AD1B"/>
                </a:solidFill>
                <a:latin typeface="Arial"/>
                <a:ea typeface="Arial"/>
                <a:cs typeface="Arial"/>
                <a:sym typeface="Arial"/>
              </a:rPr>
              <a:t>Twakushemererwa</a:t>
            </a:r>
            <a:endParaRPr/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800" u="none" cap="none" strike="noStrike">
                <a:solidFill>
                  <a:srgbClr val="70AD1B"/>
                </a:solidFill>
                <a:latin typeface="Arial"/>
                <a:ea typeface="Arial"/>
                <a:cs typeface="Arial"/>
                <a:sym typeface="Arial"/>
              </a:rPr>
              <a:t>(Twa- kush- ai-mair-ai-wa)</a:t>
            </a:r>
            <a:endParaRPr/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5800" u="none" cap="none" strike="noStrike">
              <a:solidFill>
                <a:srgbClr val="70AD1B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800" u="none" cap="none" strike="noStrike">
                <a:solidFill>
                  <a:srgbClr val="1800AD"/>
                </a:solidFill>
                <a:latin typeface="Arial"/>
                <a:ea typeface="Arial"/>
                <a:cs typeface="Arial"/>
                <a:sym typeface="Arial"/>
              </a:rPr>
              <a:t>you are welcome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1"/>
          <p:cNvSpPr/>
          <p:nvPr/>
        </p:nvSpPr>
        <p:spPr>
          <a:xfrm>
            <a:off x="0" y="0"/>
            <a:ext cx="9682005" cy="2370191"/>
          </a:xfrm>
          <a:custGeom>
            <a:rect b="b" l="l" r="r" t="t"/>
            <a:pathLst>
              <a:path extrusionOk="0" h="2370191" w="9682005">
                <a:moveTo>
                  <a:pt x="0" y="0"/>
                </a:moveTo>
                <a:lnTo>
                  <a:pt x="9682005" y="0"/>
                </a:lnTo>
                <a:lnTo>
                  <a:pt x="9682005" y="2370191"/>
                </a:lnTo>
                <a:lnTo>
                  <a:pt x="0" y="237019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288897" l="-24256" r="-78760" t="-77585"/>
            </a:stretch>
          </a:blipFill>
          <a:ln>
            <a:noFill/>
          </a:ln>
        </p:spPr>
      </p:sp>
      <p:sp>
        <p:nvSpPr>
          <p:cNvPr id="158" name="Google Shape;158;p21"/>
          <p:cNvSpPr/>
          <p:nvPr/>
        </p:nvSpPr>
        <p:spPr>
          <a:xfrm>
            <a:off x="0" y="2370191"/>
            <a:ext cx="1912035" cy="5226230"/>
          </a:xfrm>
          <a:custGeom>
            <a:rect b="b" l="l" r="r" t="t"/>
            <a:pathLst>
              <a:path extrusionOk="0" h="5226230" w="1912035">
                <a:moveTo>
                  <a:pt x="0" y="0"/>
                </a:moveTo>
                <a:lnTo>
                  <a:pt x="1912035" y="0"/>
                </a:lnTo>
                <a:lnTo>
                  <a:pt x="1912035" y="5226229"/>
                </a:lnTo>
                <a:lnTo>
                  <a:pt x="0" y="522622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3119" l="-104131" r="-701911" t="-73374"/>
            </a:stretch>
          </a:blipFill>
          <a:ln>
            <a:noFill/>
          </a:ln>
        </p:spPr>
      </p:sp>
      <p:sp>
        <p:nvSpPr>
          <p:cNvPr id="159" name="Google Shape;159;p21"/>
          <p:cNvSpPr/>
          <p:nvPr/>
        </p:nvSpPr>
        <p:spPr>
          <a:xfrm>
            <a:off x="15510213" y="8909354"/>
            <a:ext cx="920516" cy="899109"/>
          </a:xfrm>
          <a:custGeom>
            <a:rect b="b" l="l" r="r" t="t"/>
            <a:pathLst>
              <a:path extrusionOk="0" h="899109" w="920516">
                <a:moveTo>
                  <a:pt x="0" y="0"/>
                </a:moveTo>
                <a:lnTo>
                  <a:pt x="920516" y="0"/>
                </a:lnTo>
                <a:lnTo>
                  <a:pt x="920516" y="899109"/>
                </a:lnTo>
                <a:lnTo>
                  <a:pt x="0" y="89910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22397" l="-232836" r="-307245" t="-146225"/>
            </a:stretch>
          </a:blipFill>
          <a:ln>
            <a:noFill/>
          </a:ln>
        </p:spPr>
      </p:sp>
      <p:sp>
        <p:nvSpPr>
          <p:cNvPr id="160" name="Google Shape;160;p21"/>
          <p:cNvSpPr/>
          <p:nvPr/>
        </p:nvSpPr>
        <p:spPr>
          <a:xfrm>
            <a:off x="16556909" y="8909354"/>
            <a:ext cx="1404310" cy="822035"/>
          </a:xfrm>
          <a:custGeom>
            <a:rect b="b" l="l" r="r" t="t"/>
            <a:pathLst>
              <a:path extrusionOk="0" h="822035" w="1404310">
                <a:moveTo>
                  <a:pt x="0" y="0"/>
                </a:moveTo>
                <a:lnTo>
                  <a:pt x="1404311" y="0"/>
                </a:lnTo>
                <a:lnTo>
                  <a:pt x="1404311" y="822036"/>
                </a:lnTo>
                <a:lnTo>
                  <a:pt x="0" y="82203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1443" l="-200445" r="-119387" t="-271993"/>
            </a:stretch>
          </a:blipFill>
          <a:ln>
            <a:noFill/>
          </a:ln>
        </p:spPr>
      </p:sp>
      <p:sp>
        <p:nvSpPr>
          <p:cNvPr id="161" name="Google Shape;161;p21"/>
          <p:cNvSpPr txBox="1"/>
          <p:nvPr/>
        </p:nvSpPr>
        <p:spPr>
          <a:xfrm>
            <a:off x="1585255" y="3291278"/>
            <a:ext cx="16375965" cy="4403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7500" u="none" cap="none" strike="noStrike">
                <a:solidFill>
                  <a:srgbClr val="70AD1B"/>
                </a:solidFill>
                <a:latin typeface="Arial"/>
                <a:ea typeface="Arial"/>
                <a:cs typeface="Arial"/>
                <a:sym typeface="Arial"/>
              </a:rPr>
              <a:t>Nyambaho kacye</a:t>
            </a:r>
            <a:endParaRPr/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800" u="none" cap="none" strike="noStrike">
                <a:solidFill>
                  <a:srgbClr val="70AD1B"/>
                </a:solidFill>
                <a:latin typeface="Arial"/>
                <a:ea typeface="Arial"/>
                <a:cs typeface="Arial"/>
                <a:sym typeface="Arial"/>
              </a:rPr>
              <a:t>(Nay- amba- ho kay-cee)</a:t>
            </a:r>
            <a:endParaRPr/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5800" u="none" cap="none" strike="noStrike">
              <a:solidFill>
                <a:srgbClr val="70AD1B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800" u="none" cap="none" strike="noStrike">
                <a:solidFill>
                  <a:srgbClr val="1800AD"/>
                </a:solidFill>
                <a:latin typeface="Arial"/>
                <a:ea typeface="Arial"/>
                <a:cs typeface="Arial"/>
                <a:sym typeface="Arial"/>
              </a:rPr>
              <a:t>excuse me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2"/>
          <p:cNvSpPr/>
          <p:nvPr/>
        </p:nvSpPr>
        <p:spPr>
          <a:xfrm>
            <a:off x="0" y="0"/>
            <a:ext cx="9682005" cy="2370191"/>
          </a:xfrm>
          <a:custGeom>
            <a:rect b="b" l="l" r="r" t="t"/>
            <a:pathLst>
              <a:path extrusionOk="0" h="2370191" w="9682005">
                <a:moveTo>
                  <a:pt x="0" y="0"/>
                </a:moveTo>
                <a:lnTo>
                  <a:pt x="9682005" y="0"/>
                </a:lnTo>
                <a:lnTo>
                  <a:pt x="9682005" y="2370191"/>
                </a:lnTo>
                <a:lnTo>
                  <a:pt x="0" y="237019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288897" l="-24256" r="-78760" t="-77585"/>
            </a:stretch>
          </a:blipFill>
          <a:ln>
            <a:noFill/>
          </a:ln>
        </p:spPr>
      </p:sp>
      <p:sp>
        <p:nvSpPr>
          <p:cNvPr id="167" name="Google Shape;167;p22"/>
          <p:cNvSpPr/>
          <p:nvPr/>
        </p:nvSpPr>
        <p:spPr>
          <a:xfrm>
            <a:off x="0" y="2370191"/>
            <a:ext cx="1912035" cy="5226230"/>
          </a:xfrm>
          <a:custGeom>
            <a:rect b="b" l="l" r="r" t="t"/>
            <a:pathLst>
              <a:path extrusionOk="0" h="5226230" w="1912035">
                <a:moveTo>
                  <a:pt x="0" y="0"/>
                </a:moveTo>
                <a:lnTo>
                  <a:pt x="1912035" y="0"/>
                </a:lnTo>
                <a:lnTo>
                  <a:pt x="1912035" y="5226229"/>
                </a:lnTo>
                <a:lnTo>
                  <a:pt x="0" y="522622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3119" l="-104131" r="-701911" t="-73374"/>
            </a:stretch>
          </a:blipFill>
          <a:ln>
            <a:noFill/>
          </a:ln>
        </p:spPr>
      </p:sp>
      <p:sp>
        <p:nvSpPr>
          <p:cNvPr id="168" name="Google Shape;168;p22"/>
          <p:cNvSpPr/>
          <p:nvPr/>
        </p:nvSpPr>
        <p:spPr>
          <a:xfrm>
            <a:off x="15510213" y="8909354"/>
            <a:ext cx="920516" cy="899109"/>
          </a:xfrm>
          <a:custGeom>
            <a:rect b="b" l="l" r="r" t="t"/>
            <a:pathLst>
              <a:path extrusionOk="0" h="899109" w="920516">
                <a:moveTo>
                  <a:pt x="0" y="0"/>
                </a:moveTo>
                <a:lnTo>
                  <a:pt x="920516" y="0"/>
                </a:lnTo>
                <a:lnTo>
                  <a:pt x="920516" y="899109"/>
                </a:lnTo>
                <a:lnTo>
                  <a:pt x="0" y="89910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22397" l="-232836" r="-307245" t="-146225"/>
            </a:stretch>
          </a:blipFill>
          <a:ln>
            <a:noFill/>
          </a:ln>
        </p:spPr>
      </p:sp>
      <p:sp>
        <p:nvSpPr>
          <p:cNvPr id="169" name="Google Shape;169;p22"/>
          <p:cNvSpPr/>
          <p:nvPr/>
        </p:nvSpPr>
        <p:spPr>
          <a:xfrm>
            <a:off x="16556909" y="8909354"/>
            <a:ext cx="1404310" cy="822035"/>
          </a:xfrm>
          <a:custGeom>
            <a:rect b="b" l="l" r="r" t="t"/>
            <a:pathLst>
              <a:path extrusionOk="0" h="822035" w="1404310">
                <a:moveTo>
                  <a:pt x="0" y="0"/>
                </a:moveTo>
                <a:lnTo>
                  <a:pt x="1404311" y="0"/>
                </a:lnTo>
                <a:lnTo>
                  <a:pt x="1404311" y="822036"/>
                </a:lnTo>
                <a:lnTo>
                  <a:pt x="0" y="82203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1443" l="-200445" r="-119387" t="-271993"/>
            </a:stretch>
          </a:blipFill>
          <a:ln>
            <a:noFill/>
          </a:ln>
        </p:spPr>
      </p:sp>
      <p:sp>
        <p:nvSpPr>
          <p:cNvPr id="170" name="Google Shape;170;p22"/>
          <p:cNvSpPr txBox="1"/>
          <p:nvPr/>
        </p:nvSpPr>
        <p:spPr>
          <a:xfrm>
            <a:off x="1585255" y="3291278"/>
            <a:ext cx="16375965" cy="4403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7500" u="none" cap="none" strike="noStrike">
                <a:solidFill>
                  <a:srgbClr val="70AD1B"/>
                </a:solidFill>
                <a:latin typeface="Arial"/>
                <a:ea typeface="Arial"/>
                <a:cs typeface="Arial"/>
                <a:sym typeface="Arial"/>
              </a:rPr>
              <a:t>Eego</a:t>
            </a:r>
            <a:endParaRPr/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800" u="none" cap="none" strike="noStrike">
                <a:solidFill>
                  <a:srgbClr val="70AD1B"/>
                </a:solidFill>
                <a:latin typeface="Arial"/>
                <a:ea typeface="Arial"/>
                <a:cs typeface="Arial"/>
                <a:sym typeface="Arial"/>
              </a:rPr>
              <a:t>(yay-go)</a:t>
            </a:r>
            <a:endParaRPr/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5800" u="none" cap="none" strike="noStrike">
              <a:solidFill>
                <a:srgbClr val="70AD1B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800" u="none" cap="none" strike="noStrike">
                <a:solidFill>
                  <a:srgbClr val="1800AD"/>
                </a:solidFill>
                <a:latin typeface="Arial"/>
                <a:ea typeface="Arial"/>
                <a:cs typeface="Arial"/>
                <a:sym typeface="Arial"/>
              </a:rPr>
              <a:t>yes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3"/>
          <p:cNvSpPr/>
          <p:nvPr/>
        </p:nvSpPr>
        <p:spPr>
          <a:xfrm>
            <a:off x="0" y="0"/>
            <a:ext cx="9682005" cy="2370191"/>
          </a:xfrm>
          <a:custGeom>
            <a:rect b="b" l="l" r="r" t="t"/>
            <a:pathLst>
              <a:path extrusionOk="0" h="2370191" w="9682005">
                <a:moveTo>
                  <a:pt x="0" y="0"/>
                </a:moveTo>
                <a:lnTo>
                  <a:pt x="9682005" y="0"/>
                </a:lnTo>
                <a:lnTo>
                  <a:pt x="9682005" y="2370191"/>
                </a:lnTo>
                <a:lnTo>
                  <a:pt x="0" y="237019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288897" l="-24256" r="-78760" t="-77585"/>
            </a:stretch>
          </a:blipFill>
          <a:ln>
            <a:noFill/>
          </a:ln>
        </p:spPr>
      </p:sp>
      <p:sp>
        <p:nvSpPr>
          <p:cNvPr id="176" name="Google Shape;176;p23"/>
          <p:cNvSpPr/>
          <p:nvPr/>
        </p:nvSpPr>
        <p:spPr>
          <a:xfrm>
            <a:off x="0" y="2370191"/>
            <a:ext cx="1912035" cy="5226230"/>
          </a:xfrm>
          <a:custGeom>
            <a:rect b="b" l="l" r="r" t="t"/>
            <a:pathLst>
              <a:path extrusionOk="0" h="5226230" w="1912035">
                <a:moveTo>
                  <a:pt x="0" y="0"/>
                </a:moveTo>
                <a:lnTo>
                  <a:pt x="1912035" y="0"/>
                </a:lnTo>
                <a:lnTo>
                  <a:pt x="1912035" y="5226229"/>
                </a:lnTo>
                <a:lnTo>
                  <a:pt x="0" y="522622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3119" l="-104131" r="-701911" t="-73374"/>
            </a:stretch>
          </a:blipFill>
          <a:ln>
            <a:noFill/>
          </a:ln>
        </p:spPr>
      </p:sp>
      <p:sp>
        <p:nvSpPr>
          <p:cNvPr id="177" name="Google Shape;177;p23"/>
          <p:cNvSpPr/>
          <p:nvPr/>
        </p:nvSpPr>
        <p:spPr>
          <a:xfrm>
            <a:off x="15510213" y="8909354"/>
            <a:ext cx="920516" cy="899109"/>
          </a:xfrm>
          <a:custGeom>
            <a:rect b="b" l="l" r="r" t="t"/>
            <a:pathLst>
              <a:path extrusionOk="0" h="899109" w="920516">
                <a:moveTo>
                  <a:pt x="0" y="0"/>
                </a:moveTo>
                <a:lnTo>
                  <a:pt x="920516" y="0"/>
                </a:lnTo>
                <a:lnTo>
                  <a:pt x="920516" y="899109"/>
                </a:lnTo>
                <a:lnTo>
                  <a:pt x="0" y="89910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22397" l="-232836" r="-307245" t="-146225"/>
            </a:stretch>
          </a:blipFill>
          <a:ln>
            <a:noFill/>
          </a:ln>
        </p:spPr>
      </p:sp>
      <p:sp>
        <p:nvSpPr>
          <p:cNvPr id="178" name="Google Shape;178;p23"/>
          <p:cNvSpPr/>
          <p:nvPr/>
        </p:nvSpPr>
        <p:spPr>
          <a:xfrm>
            <a:off x="16556909" y="8909354"/>
            <a:ext cx="1404310" cy="822035"/>
          </a:xfrm>
          <a:custGeom>
            <a:rect b="b" l="l" r="r" t="t"/>
            <a:pathLst>
              <a:path extrusionOk="0" h="822035" w="1404310">
                <a:moveTo>
                  <a:pt x="0" y="0"/>
                </a:moveTo>
                <a:lnTo>
                  <a:pt x="1404311" y="0"/>
                </a:lnTo>
                <a:lnTo>
                  <a:pt x="1404311" y="822036"/>
                </a:lnTo>
                <a:lnTo>
                  <a:pt x="0" y="82203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1443" l="-200445" r="-119387" t="-271993"/>
            </a:stretch>
          </a:blipFill>
          <a:ln>
            <a:noFill/>
          </a:ln>
        </p:spPr>
      </p:sp>
      <p:sp>
        <p:nvSpPr>
          <p:cNvPr id="179" name="Google Shape;179;p23"/>
          <p:cNvSpPr txBox="1"/>
          <p:nvPr/>
        </p:nvSpPr>
        <p:spPr>
          <a:xfrm>
            <a:off x="1585255" y="3291278"/>
            <a:ext cx="16375965" cy="4403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7500" u="none" cap="none" strike="noStrike">
                <a:solidFill>
                  <a:srgbClr val="70AD1B"/>
                </a:solidFill>
                <a:latin typeface="Arial"/>
                <a:ea typeface="Arial"/>
                <a:cs typeface="Arial"/>
                <a:sym typeface="Arial"/>
              </a:rPr>
              <a:t>Nsasira </a:t>
            </a:r>
            <a:endParaRPr/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800" u="none" cap="none" strike="noStrike">
                <a:solidFill>
                  <a:srgbClr val="70AD1B"/>
                </a:solidFill>
                <a:latin typeface="Arial"/>
                <a:ea typeface="Arial"/>
                <a:cs typeface="Arial"/>
                <a:sym typeface="Arial"/>
              </a:rPr>
              <a:t>(n-sas- eera)</a:t>
            </a:r>
            <a:endParaRPr/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5800" u="none" cap="none" strike="noStrike">
              <a:solidFill>
                <a:srgbClr val="70AD1B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800" u="none" cap="none" strike="noStrike">
                <a:solidFill>
                  <a:srgbClr val="1800AD"/>
                </a:solidFill>
                <a:latin typeface="Arial"/>
                <a:ea typeface="Arial"/>
                <a:cs typeface="Arial"/>
                <a:sym typeface="Arial"/>
              </a:rPr>
              <a:t>no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24"/>
          <p:cNvSpPr/>
          <p:nvPr/>
        </p:nvSpPr>
        <p:spPr>
          <a:xfrm>
            <a:off x="0" y="0"/>
            <a:ext cx="9682005" cy="2370191"/>
          </a:xfrm>
          <a:custGeom>
            <a:rect b="b" l="l" r="r" t="t"/>
            <a:pathLst>
              <a:path extrusionOk="0" h="2370191" w="9682005">
                <a:moveTo>
                  <a:pt x="0" y="0"/>
                </a:moveTo>
                <a:lnTo>
                  <a:pt x="9682005" y="0"/>
                </a:lnTo>
                <a:lnTo>
                  <a:pt x="9682005" y="2370191"/>
                </a:lnTo>
                <a:lnTo>
                  <a:pt x="0" y="237019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288897" l="-24256" r="-78760" t="-77585"/>
            </a:stretch>
          </a:blipFill>
          <a:ln>
            <a:noFill/>
          </a:ln>
        </p:spPr>
      </p:sp>
      <p:sp>
        <p:nvSpPr>
          <p:cNvPr id="185" name="Google Shape;185;p24"/>
          <p:cNvSpPr/>
          <p:nvPr/>
        </p:nvSpPr>
        <p:spPr>
          <a:xfrm>
            <a:off x="0" y="2370191"/>
            <a:ext cx="1912035" cy="5226230"/>
          </a:xfrm>
          <a:custGeom>
            <a:rect b="b" l="l" r="r" t="t"/>
            <a:pathLst>
              <a:path extrusionOk="0" h="5226230" w="1912035">
                <a:moveTo>
                  <a:pt x="0" y="0"/>
                </a:moveTo>
                <a:lnTo>
                  <a:pt x="1912035" y="0"/>
                </a:lnTo>
                <a:lnTo>
                  <a:pt x="1912035" y="5226229"/>
                </a:lnTo>
                <a:lnTo>
                  <a:pt x="0" y="522622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3119" l="-104131" r="-701911" t="-73374"/>
            </a:stretch>
          </a:blipFill>
          <a:ln>
            <a:noFill/>
          </a:ln>
        </p:spPr>
      </p:sp>
      <p:sp>
        <p:nvSpPr>
          <p:cNvPr id="186" name="Google Shape;186;p24"/>
          <p:cNvSpPr/>
          <p:nvPr/>
        </p:nvSpPr>
        <p:spPr>
          <a:xfrm>
            <a:off x="15510213" y="8909354"/>
            <a:ext cx="920516" cy="899109"/>
          </a:xfrm>
          <a:custGeom>
            <a:rect b="b" l="l" r="r" t="t"/>
            <a:pathLst>
              <a:path extrusionOk="0" h="899109" w="920516">
                <a:moveTo>
                  <a:pt x="0" y="0"/>
                </a:moveTo>
                <a:lnTo>
                  <a:pt x="920516" y="0"/>
                </a:lnTo>
                <a:lnTo>
                  <a:pt x="920516" y="899109"/>
                </a:lnTo>
                <a:lnTo>
                  <a:pt x="0" y="89910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22397" l="-232836" r="-307245" t="-146225"/>
            </a:stretch>
          </a:blipFill>
          <a:ln>
            <a:noFill/>
          </a:ln>
        </p:spPr>
      </p:sp>
      <p:sp>
        <p:nvSpPr>
          <p:cNvPr id="187" name="Google Shape;187;p24"/>
          <p:cNvSpPr/>
          <p:nvPr/>
        </p:nvSpPr>
        <p:spPr>
          <a:xfrm>
            <a:off x="16556909" y="8909354"/>
            <a:ext cx="1404310" cy="822035"/>
          </a:xfrm>
          <a:custGeom>
            <a:rect b="b" l="l" r="r" t="t"/>
            <a:pathLst>
              <a:path extrusionOk="0" h="822035" w="1404310">
                <a:moveTo>
                  <a:pt x="0" y="0"/>
                </a:moveTo>
                <a:lnTo>
                  <a:pt x="1404311" y="0"/>
                </a:lnTo>
                <a:lnTo>
                  <a:pt x="1404311" y="822036"/>
                </a:lnTo>
                <a:lnTo>
                  <a:pt x="0" y="82203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1443" l="-200445" r="-119387" t="-271993"/>
            </a:stretch>
          </a:blipFill>
          <a:ln>
            <a:noFill/>
          </a:ln>
        </p:spPr>
      </p:sp>
      <p:sp>
        <p:nvSpPr>
          <p:cNvPr id="188" name="Google Shape;188;p24"/>
          <p:cNvSpPr txBox="1"/>
          <p:nvPr/>
        </p:nvSpPr>
        <p:spPr>
          <a:xfrm>
            <a:off x="1585255" y="3291278"/>
            <a:ext cx="16375965" cy="44030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7500" u="none" cap="none" strike="noStrike">
                <a:solidFill>
                  <a:srgbClr val="70AD1B"/>
                </a:solidFill>
                <a:latin typeface="Arial"/>
                <a:ea typeface="Arial"/>
                <a:cs typeface="Arial"/>
                <a:sym typeface="Arial"/>
              </a:rPr>
              <a:t>Osiibegye</a:t>
            </a:r>
            <a:endParaRPr/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800" u="none" cap="none" strike="noStrike">
                <a:solidFill>
                  <a:srgbClr val="70AD1B"/>
                </a:solidFill>
                <a:latin typeface="Arial"/>
                <a:ea typeface="Arial"/>
                <a:cs typeface="Arial"/>
                <a:sym typeface="Arial"/>
              </a:rPr>
              <a:t>(osibee-regai)</a:t>
            </a:r>
            <a:endParaRPr/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5800" u="none" cap="none" strike="noStrike">
              <a:solidFill>
                <a:srgbClr val="70AD1B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800" u="none" cap="none" strike="noStrike">
                <a:solidFill>
                  <a:srgbClr val="1800AD"/>
                </a:solidFill>
                <a:latin typeface="Arial"/>
                <a:ea typeface="Arial"/>
                <a:cs typeface="Arial"/>
                <a:sym typeface="Arial"/>
              </a:rPr>
              <a:t>goodbye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25"/>
          <p:cNvSpPr/>
          <p:nvPr/>
        </p:nvSpPr>
        <p:spPr>
          <a:xfrm>
            <a:off x="0" y="0"/>
            <a:ext cx="9682005" cy="2370191"/>
          </a:xfrm>
          <a:custGeom>
            <a:rect b="b" l="l" r="r" t="t"/>
            <a:pathLst>
              <a:path extrusionOk="0" h="2370191" w="9682005">
                <a:moveTo>
                  <a:pt x="0" y="0"/>
                </a:moveTo>
                <a:lnTo>
                  <a:pt x="9682005" y="0"/>
                </a:lnTo>
                <a:lnTo>
                  <a:pt x="9682005" y="2370191"/>
                </a:lnTo>
                <a:lnTo>
                  <a:pt x="0" y="237019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288897" l="-24256" r="-78760" t="-77585"/>
            </a:stretch>
          </a:blipFill>
          <a:ln>
            <a:noFill/>
          </a:ln>
        </p:spPr>
      </p:sp>
      <p:sp>
        <p:nvSpPr>
          <p:cNvPr id="194" name="Google Shape;194;p25"/>
          <p:cNvSpPr/>
          <p:nvPr/>
        </p:nvSpPr>
        <p:spPr>
          <a:xfrm>
            <a:off x="0" y="2370191"/>
            <a:ext cx="1912035" cy="5226230"/>
          </a:xfrm>
          <a:custGeom>
            <a:rect b="b" l="l" r="r" t="t"/>
            <a:pathLst>
              <a:path extrusionOk="0" h="5226230" w="1912035">
                <a:moveTo>
                  <a:pt x="0" y="0"/>
                </a:moveTo>
                <a:lnTo>
                  <a:pt x="1912035" y="0"/>
                </a:lnTo>
                <a:lnTo>
                  <a:pt x="1912035" y="5226229"/>
                </a:lnTo>
                <a:lnTo>
                  <a:pt x="0" y="522622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3119" l="-104131" r="-701911" t="-73374"/>
            </a:stretch>
          </a:blipFill>
          <a:ln>
            <a:noFill/>
          </a:ln>
        </p:spPr>
      </p:sp>
      <p:sp>
        <p:nvSpPr>
          <p:cNvPr id="195" name="Google Shape;195;p25"/>
          <p:cNvSpPr/>
          <p:nvPr/>
        </p:nvSpPr>
        <p:spPr>
          <a:xfrm>
            <a:off x="14766386" y="8487322"/>
            <a:ext cx="1223894" cy="1195432"/>
          </a:xfrm>
          <a:custGeom>
            <a:rect b="b" l="l" r="r" t="t"/>
            <a:pathLst>
              <a:path extrusionOk="0" h="1195432" w="1223894">
                <a:moveTo>
                  <a:pt x="0" y="0"/>
                </a:moveTo>
                <a:lnTo>
                  <a:pt x="1223894" y="0"/>
                </a:lnTo>
                <a:lnTo>
                  <a:pt x="1223894" y="1195432"/>
                </a:lnTo>
                <a:lnTo>
                  <a:pt x="0" y="11954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22397" l="-232836" r="-307245" t="-146225"/>
            </a:stretch>
          </a:blipFill>
          <a:ln>
            <a:noFill/>
          </a:ln>
        </p:spPr>
      </p:sp>
      <p:sp>
        <p:nvSpPr>
          <p:cNvPr id="196" name="Google Shape;196;p25"/>
          <p:cNvSpPr/>
          <p:nvPr/>
        </p:nvSpPr>
        <p:spPr>
          <a:xfrm>
            <a:off x="16158046" y="8487322"/>
            <a:ext cx="1867135" cy="1092957"/>
          </a:xfrm>
          <a:custGeom>
            <a:rect b="b" l="l" r="r" t="t"/>
            <a:pathLst>
              <a:path extrusionOk="0" h="1092957" w="1867135">
                <a:moveTo>
                  <a:pt x="0" y="0"/>
                </a:moveTo>
                <a:lnTo>
                  <a:pt x="1867135" y="0"/>
                </a:lnTo>
                <a:lnTo>
                  <a:pt x="1867135" y="1092957"/>
                </a:lnTo>
                <a:lnTo>
                  <a:pt x="0" y="109295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1443" l="-200445" r="-119387" t="-271993"/>
            </a:stretch>
          </a:blipFill>
          <a:ln>
            <a:noFill/>
          </a:ln>
        </p:spPr>
      </p:sp>
      <p:sp>
        <p:nvSpPr>
          <p:cNvPr id="197" name="Google Shape;197;p25"/>
          <p:cNvSpPr txBox="1"/>
          <p:nvPr/>
        </p:nvSpPr>
        <p:spPr>
          <a:xfrm>
            <a:off x="1711462" y="2110292"/>
            <a:ext cx="15547838" cy="69594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100" u="none" cap="none" strike="noStrike">
                <a:solidFill>
                  <a:srgbClr val="393C88"/>
                </a:solidFill>
                <a:latin typeface="Arial"/>
                <a:ea typeface="Arial"/>
                <a:cs typeface="Arial"/>
                <a:sym typeface="Arial"/>
              </a:rPr>
              <a:t>Try a short greeting with the person next to you.</a:t>
            </a:r>
            <a:endParaRPr/>
          </a:p>
        </p:txBody>
      </p:sp>
      <p:sp>
        <p:nvSpPr>
          <p:cNvPr id="198" name="Google Shape;198;p25"/>
          <p:cNvSpPr txBox="1"/>
          <p:nvPr/>
        </p:nvSpPr>
        <p:spPr>
          <a:xfrm>
            <a:off x="2653650" y="3052566"/>
            <a:ext cx="12724683" cy="765872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400" u="none" cap="none" strike="noStrike">
                <a:solidFill>
                  <a:srgbClr val="FF66C4"/>
                </a:solidFill>
                <a:latin typeface="Arial"/>
                <a:ea typeface="Arial"/>
                <a:cs typeface="Arial"/>
                <a:sym typeface="Arial"/>
              </a:rPr>
              <a:t>Person 1 - agandhi</a:t>
            </a:r>
            <a:endParaRPr/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400" u="none" cap="none" strike="noStrike">
                <a:solidFill>
                  <a:srgbClr val="70AD1B"/>
                </a:solidFill>
                <a:latin typeface="Arial"/>
                <a:ea typeface="Arial"/>
                <a:cs typeface="Arial"/>
                <a:sym typeface="Arial"/>
              </a:rPr>
              <a:t>Person 2 -njai webare</a:t>
            </a:r>
            <a:endParaRPr/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400" u="none" cap="none" strike="noStrike">
                <a:solidFill>
                  <a:srgbClr val="FF66C4"/>
                </a:solidFill>
                <a:latin typeface="Arial"/>
                <a:ea typeface="Arial"/>
                <a:cs typeface="Arial"/>
                <a:sym typeface="Arial"/>
              </a:rPr>
              <a:t>Person 1 -twakushemererwa</a:t>
            </a:r>
            <a:endParaRPr/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400" u="none" cap="none" strike="noStrike">
                <a:solidFill>
                  <a:srgbClr val="70AD1B"/>
                </a:solidFill>
                <a:latin typeface="Arial"/>
                <a:ea typeface="Arial"/>
                <a:cs typeface="Arial"/>
                <a:sym typeface="Arial"/>
              </a:rPr>
              <a:t>Person 2- agandhi</a:t>
            </a:r>
            <a:endParaRPr/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400" u="none" cap="none" strike="noStrike">
                <a:solidFill>
                  <a:srgbClr val="FF66C4"/>
                </a:solidFill>
                <a:latin typeface="Arial"/>
                <a:ea typeface="Arial"/>
                <a:cs typeface="Arial"/>
                <a:sym typeface="Arial"/>
              </a:rPr>
              <a:t>Person 1 -njai webare</a:t>
            </a:r>
            <a:endParaRPr/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400" u="none" cap="none" strike="noStrike">
                <a:solidFill>
                  <a:srgbClr val="70AD1B"/>
                </a:solidFill>
                <a:latin typeface="Arial"/>
                <a:ea typeface="Arial"/>
                <a:cs typeface="Arial"/>
                <a:sym typeface="Arial"/>
              </a:rPr>
              <a:t>Person 2 - twakushemererwa</a:t>
            </a:r>
            <a:endParaRPr/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400" u="none" cap="none" strike="noStrike">
                <a:solidFill>
                  <a:srgbClr val="393C88"/>
                </a:solidFill>
                <a:latin typeface="Arial"/>
                <a:ea typeface="Arial"/>
                <a:cs typeface="Arial"/>
                <a:sym typeface="Arial"/>
              </a:rPr>
              <a:t>Together - Osiibegye</a:t>
            </a:r>
            <a:endParaRPr/>
          </a:p>
          <a:p>
            <a:pPr indent="0" lvl="0" marL="0" marR="0" rtl="0" algn="ctr">
              <a:lnSpc>
                <a:spcPct val="15037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5400" u="none" cap="none" strike="noStrike">
              <a:solidFill>
                <a:srgbClr val="393C88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