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y="10287000" cx="18288000"/>
  <p:notesSz cx="6858000" cy="9144000"/>
  <p:embeddedFontLst>
    <p:embeddedFont>
      <p:font typeface="Lora"/>
      <p:bold r:id="rId16"/>
      <p:boldItalic r:id="rId17"/>
    </p:embeddedFont>
    <p:embeddedFont>
      <p:font typeface="Shrikhand"/>
      <p:regular r:id="rId1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A2BFFD22-E87D-4BED-B377-63EA18109E62}">
  <a:tblStyle styleId="{A2BFFD22-E87D-4BED-B377-63EA18109E6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font" Target="fonts/Lora-boldItalic.fntdata"/><Relationship Id="rId16" Type="http://schemas.openxmlformats.org/officeDocument/2006/relationships/font" Target="fonts/Lora-bold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8" Type="http://schemas.openxmlformats.org/officeDocument/2006/relationships/font" Target="fonts/Shrikhand-regular.fntdata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0" name="Google Shape;9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7" name="Google Shape;127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8" name="Google Shape;138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8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Google Shape;14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0" name="Google Shape;15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a16059dc3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3a16059dc3f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8.png"/><Relationship Id="rId4" Type="http://schemas.openxmlformats.org/officeDocument/2006/relationships/hyperlink" Target="http://drive.google.com/file/d/1NDbGmN1YL-rTDBEOi0ZORQdvcLQojCWp/view" TargetMode="External"/><Relationship Id="rId5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8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Relationship Id="rId4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png"/><Relationship Id="rId4" Type="http://schemas.openxmlformats.org/officeDocument/2006/relationships/image" Target="../media/image7.png"/><Relationship Id="rId5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4.png"/><Relationship Id="rId5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85" name="Google Shape;85;p13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86" name="Google Shape;86;p13"/>
          <p:cNvSpPr/>
          <p:nvPr/>
        </p:nvSpPr>
        <p:spPr>
          <a:xfrm>
            <a:off x="4672030" y="2862628"/>
            <a:ext cx="4020379" cy="3926882"/>
          </a:xfrm>
          <a:custGeom>
            <a:rect b="b" l="l" r="r" t="t"/>
            <a:pathLst>
              <a:path extrusionOk="0" h="3926882" w="4020379">
                <a:moveTo>
                  <a:pt x="0" y="0"/>
                </a:moveTo>
                <a:lnTo>
                  <a:pt x="4020379" y="0"/>
                </a:lnTo>
                <a:lnTo>
                  <a:pt x="4020379" y="3926882"/>
                </a:lnTo>
                <a:lnTo>
                  <a:pt x="0" y="39268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87" name="Google Shape;87;p13"/>
          <p:cNvSpPr/>
          <p:nvPr/>
        </p:nvSpPr>
        <p:spPr>
          <a:xfrm>
            <a:off x="9243503" y="2862628"/>
            <a:ext cx="6133364" cy="3590262"/>
          </a:xfrm>
          <a:custGeom>
            <a:rect b="b" l="l" r="r" t="t"/>
            <a:pathLst>
              <a:path extrusionOk="0" h="3590262" w="6133364">
                <a:moveTo>
                  <a:pt x="0" y="0"/>
                </a:moveTo>
                <a:lnTo>
                  <a:pt x="6133364" y="0"/>
                </a:lnTo>
                <a:lnTo>
                  <a:pt x="6133364" y="3590262"/>
                </a:lnTo>
                <a:lnTo>
                  <a:pt x="0" y="35902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4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93" name="Google Shape;93;p14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94" name="Google Shape;94;p14"/>
          <p:cNvSpPr/>
          <p:nvPr/>
        </p:nvSpPr>
        <p:spPr>
          <a:xfrm>
            <a:off x="14766386" y="8487322"/>
            <a:ext cx="1223894" cy="1195432"/>
          </a:xfrm>
          <a:custGeom>
            <a:rect b="b" l="l" r="r" t="t"/>
            <a:pathLst>
              <a:path extrusionOk="0" h="1195432" w="1223894">
                <a:moveTo>
                  <a:pt x="0" y="0"/>
                </a:moveTo>
                <a:lnTo>
                  <a:pt x="1223894" y="0"/>
                </a:lnTo>
                <a:lnTo>
                  <a:pt x="1223894" y="1195432"/>
                </a:lnTo>
                <a:lnTo>
                  <a:pt x="0" y="11954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95" name="Google Shape;95;p14"/>
          <p:cNvSpPr/>
          <p:nvPr/>
        </p:nvSpPr>
        <p:spPr>
          <a:xfrm>
            <a:off x="16158046" y="8487322"/>
            <a:ext cx="1867135" cy="1092957"/>
          </a:xfrm>
          <a:custGeom>
            <a:rect b="b" l="l" r="r" t="t"/>
            <a:pathLst>
              <a:path extrusionOk="0" h="1092957" w="1867135">
                <a:moveTo>
                  <a:pt x="0" y="0"/>
                </a:moveTo>
                <a:lnTo>
                  <a:pt x="1867135" y="0"/>
                </a:lnTo>
                <a:lnTo>
                  <a:pt x="1867135" y="1092957"/>
                </a:lnTo>
                <a:lnTo>
                  <a:pt x="0" y="10929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96" name="Google Shape;96;p14"/>
          <p:cNvSpPr txBox="1"/>
          <p:nvPr/>
        </p:nvSpPr>
        <p:spPr>
          <a:xfrm>
            <a:off x="1711462" y="2189216"/>
            <a:ext cx="15547838" cy="505206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599" u="none" cap="none" strike="noStrike">
                <a:solidFill>
                  <a:srgbClr val="393C88"/>
                </a:solidFill>
                <a:latin typeface="Arial"/>
                <a:ea typeface="Arial"/>
                <a:cs typeface="Arial"/>
                <a:sym typeface="Arial"/>
              </a:rPr>
              <a:t>Kishunju Primary School would like to invite you to their morning worship.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02" name="Google Shape;102;p15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03" name="Google Shape;103;p15"/>
          <p:cNvSpPr/>
          <p:nvPr/>
        </p:nvSpPr>
        <p:spPr>
          <a:xfrm>
            <a:off x="14766386" y="8487322"/>
            <a:ext cx="1223894" cy="1195432"/>
          </a:xfrm>
          <a:custGeom>
            <a:rect b="b" l="l" r="r" t="t"/>
            <a:pathLst>
              <a:path extrusionOk="0" h="1195432" w="1223894">
                <a:moveTo>
                  <a:pt x="0" y="0"/>
                </a:moveTo>
                <a:lnTo>
                  <a:pt x="1223894" y="0"/>
                </a:lnTo>
                <a:lnTo>
                  <a:pt x="1223894" y="1195432"/>
                </a:lnTo>
                <a:lnTo>
                  <a:pt x="0" y="119543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04" name="Google Shape;104;p15"/>
          <p:cNvSpPr/>
          <p:nvPr/>
        </p:nvSpPr>
        <p:spPr>
          <a:xfrm>
            <a:off x="16158046" y="8487322"/>
            <a:ext cx="1867135" cy="1092957"/>
          </a:xfrm>
          <a:custGeom>
            <a:rect b="b" l="l" r="r" t="t"/>
            <a:pathLst>
              <a:path extrusionOk="0" h="1092957" w="1867135">
                <a:moveTo>
                  <a:pt x="0" y="0"/>
                </a:moveTo>
                <a:lnTo>
                  <a:pt x="1867135" y="0"/>
                </a:lnTo>
                <a:lnTo>
                  <a:pt x="1867135" y="1092957"/>
                </a:lnTo>
                <a:lnTo>
                  <a:pt x="0" y="10929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pic>
        <p:nvPicPr>
          <p:cNvPr id="105" name="Google Shape;105;p15" title="VIDEO-2024-04-12-01-10-36.mp4">
            <a:hlinkClick r:id="rId4"/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" y="-2"/>
            <a:ext cx="18288000" cy="1035166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11" name="Google Shape;111;p16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12" name="Google Shape;112;p16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13" name="Google Shape;113;p16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14" name="Google Shape;114;p16"/>
          <p:cNvSpPr txBox="1"/>
          <p:nvPr/>
        </p:nvSpPr>
        <p:spPr>
          <a:xfrm>
            <a:off x="2663621" y="2189216"/>
            <a:ext cx="15624379" cy="63493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599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Thank you!</a:t>
            </a:r>
            <a:endParaRPr/>
          </a:p>
          <a:p>
            <a:pPr indent="0" lvl="0" marL="0" marR="0" rtl="0" algn="ctr">
              <a:lnSpc>
                <a:spcPct val="13418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9599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5700" u="none" cap="none" strike="noStrike">
                <a:solidFill>
                  <a:srgbClr val="1800AD"/>
                </a:solidFill>
                <a:latin typeface="Shrikhand"/>
                <a:ea typeface="Shrikhand"/>
                <a:cs typeface="Shrikhand"/>
                <a:sym typeface="Shrikhand"/>
              </a:rPr>
              <a:t>Kishunju Primary School want to say a BIG thank you for your amazing fundraising. 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7"/>
          <p:cNvSpPr/>
          <p:nvPr/>
        </p:nvSpPr>
        <p:spPr>
          <a:xfrm>
            <a:off x="3760236" y="3551495"/>
            <a:ext cx="10445745" cy="5848596"/>
          </a:xfrm>
          <a:custGeom>
            <a:rect b="b" l="l" r="r" t="t"/>
            <a:pathLst>
              <a:path extrusionOk="0" h="5848596" w="10445745">
                <a:moveTo>
                  <a:pt x="0" y="0"/>
                </a:moveTo>
                <a:lnTo>
                  <a:pt x="10445745" y="0"/>
                </a:lnTo>
                <a:lnTo>
                  <a:pt x="10445745" y="5848596"/>
                </a:lnTo>
                <a:lnTo>
                  <a:pt x="0" y="584859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53545" l="-39798" r="-40693" t="-27785"/>
            </a:stretch>
          </a:blipFill>
          <a:ln>
            <a:noFill/>
          </a:ln>
        </p:spPr>
      </p:sp>
      <p:sp>
        <p:nvSpPr>
          <p:cNvPr id="120" name="Google Shape;120;p17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21" name="Google Shape;121;p17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22" name="Google Shape;122;p17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23" name="Google Shape;123;p17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24" name="Google Shape;124;p17"/>
          <p:cNvSpPr txBox="1"/>
          <p:nvPr/>
        </p:nvSpPr>
        <p:spPr>
          <a:xfrm>
            <a:off x="8342952" y="196803"/>
            <a:ext cx="9945048" cy="33546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rgbClr val="1800AD"/>
                </a:solidFill>
                <a:latin typeface="Lora"/>
                <a:ea typeface="Lora"/>
                <a:cs typeface="Lora"/>
                <a:sym typeface="Lora"/>
              </a:rPr>
              <a:t>Before your help, their classrooms roof was collapsing and was being held up by mud, sand and wooden poles.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18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30" name="Google Shape;130;p18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31" name="Google Shape;131;p18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32" name="Google Shape;132;p18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33" name="Google Shape;133;p18"/>
          <p:cNvSpPr/>
          <p:nvPr/>
        </p:nvSpPr>
        <p:spPr>
          <a:xfrm>
            <a:off x="1561433" y="1816266"/>
            <a:ext cx="7279298" cy="5009022"/>
          </a:xfrm>
          <a:custGeom>
            <a:rect b="b" l="l" r="r" t="t"/>
            <a:pathLst>
              <a:path extrusionOk="0" h="5009022" w="7279298">
                <a:moveTo>
                  <a:pt x="0" y="0"/>
                </a:moveTo>
                <a:lnTo>
                  <a:pt x="7279299" y="0"/>
                </a:lnTo>
                <a:lnTo>
                  <a:pt x="7279299" y="5009022"/>
                </a:lnTo>
                <a:lnTo>
                  <a:pt x="0" y="500902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8569" l="-42025" r="-40702" t="-30801"/>
            </a:stretch>
          </a:blipFill>
          <a:ln>
            <a:noFill/>
          </a:ln>
        </p:spPr>
      </p:sp>
      <p:sp>
        <p:nvSpPr>
          <p:cNvPr id="134" name="Google Shape;134;p18"/>
          <p:cNvSpPr/>
          <p:nvPr/>
        </p:nvSpPr>
        <p:spPr>
          <a:xfrm>
            <a:off x="8840732" y="3070790"/>
            <a:ext cx="8833441" cy="5586186"/>
          </a:xfrm>
          <a:custGeom>
            <a:rect b="b" l="l" r="r" t="t"/>
            <a:pathLst>
              <a:path extrusionOk="0" h="5586186" w="8833441">
                <a:moveTo>
                  <a:pt x="0" y="0"/>
                </a:moveTo>
                <a:lnTo>
                  <a:pt x="8833440" y="0"/>
                </a:lnTo>
                <a:lnTo>
                  <a:pt x="8833440" y="5586187"/>
                </a:lnTo>
                <a:lnTo>
                  <a:pt x="0" y="558618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35211" l="-44674" r="-45100" t="-33587"/>
            </a:stretch>
          </a:blipFill>
          <a:ln>
            <a:noFill/>
          </a:ln>
        </p:spPr>
      </p:sp>
      <p:sp>
        <p:nvSpPr>
          <p:cNvPr id="135" name="Google Shape;135;p18"/>
          <p:cNvSpPr txBox="1"/>
          <p:nvPr/>
        </p:nvSpPr>
        <p:spPr>
          <a:xfrm>
            <a:off x="8342952" y="196803"/>
            <a:ext cx="9945048" cy="25069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rgbClr val="1800AD"/>
                </a:solidFill>
                <a:latin typeface="Lora"/>
                <a:ea typeface="Lora"/>
                <a:cs typeface="Lora"/>
                <a:sym typeface="Lora"/>
              </a:rPr>
              <a:t>Now, thanks to you their classroom is bigger and better than ever.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9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41" name="Google Shape;141;p19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42" name="Google Shape;142;p19"/>
          <p:cNvSpPr/>
          <p:nvPr/>
        </p:nvSpPr>
        <p:spPr>
          <a:xfrm>
            <a:off x="15510213" y="8909354"/>
            <a:ext cx="920516" cy="899109"/>
          </a:xfrm>
          <a:custGeom>
            <a:rect b="b" l="l" r="r" t="t"/>
            <a:pathLst>
              <a:path extrusionOk="0" h="899109" w="920516">
                <a:moveTo>
                  <a:pt x="0" y="0"/>
                </a:moveTo>
                <a:lnTo>
                  <a:pt x="920516" y="0"/>
                </a:lnTo>
                <a:lnTo>
                  <a:pt x="920516" y="899109"/>
                </a:lnTo>
                <a:lnTo>
                  <a:pt x="0" y="8991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43" name="Google Shape;143;p19"/>
          <p:cNvSpPr/>
          <p:nvPr/>
        </p:nvSpPr>
        <p:spPr>
          <a:xfrm>
            <a:off x="16556909" y="8909354"/>
            <a:ext cx="1404310" cy="822035"/>
          </a:xfrm>
          <a:custGeom>
            <a:rect b="b" l="l" r="r" t="t"/>
            <a:pathLst>
              <a:path extrusionOk="0" h="822035" w="1404310">
                <a:moveTo>
                  <a:pt x="0" y="0"/>
                </a:moveTo>
                <a:lnTo>
                  <a:pt x="1404311" y="0"/>
                </a:lnTo>
                <a:lnTo>
                  <a:pt x="1404311" y="822036"/>
                </a:lnTo>
                <a:lnTo>
                  <a:pt x="0" y="82203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44" name="Google Shape;144;p19"/>
          <p:cNvSpPr/>
          <p:nvPr/>
        </p:nvSpPr>
        <p:spPr>
          <a:xfrm>
            <a:off x="1912035" y="2703770"/>
            <a:ext cx="8689871" cy="5757309"/>
          </a:xfrm>
          <a:custGeom>
            <a:rect b="b" l="l" r="r" t="t"/>
            <a:pathLst>
              <a:path extrusionOk="0" h="5757309" w="8689871">
                <a:moveTo>
                  <a:pt x="0" y="0"/>
                </a:moveTo>
                <a:lnTo>
                  <a:pt x="8689872" y="0"/>
                </a:lnTo>
                <a:lnTo>
                  <a:pt x="8689872" y="5757309"/>
                </a:lnTo>
                <a:lnTo>
                  <a:pt x="0" y="575730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9334" l="-41883" r="-41300" t="-36190"/>
            </a:stretch>
          </a:blipFill>
          <a:ln>
            <a:noFill/>
          </a:ln>
        </p:spPr>
      </p:sp>
      <p:sp>
        <p:nvSpPr>
          <p:cNvPr id="145" name="Google Shape;145;p19"/>
          <p:cNvSpPr/>
          <p:nvPr/>
        </p:nvSpPr>
        <p:spPr>
          <a:xfrm>
            <a:off x="10792259" y="3673961"/>
            <a:ext cx="7333631" cy="4787119"/>
          </a:xfrm>
          <a:custGeom>
            <a:rect b="b" l="l" r="r" t="t"/>
            <a:pathLst>
              <a:path extrusionOk="0" h="4787119" w="7333631">
                <a:moveTo>
                  <a:pt x="0" y="0"/>
                </a:moveTo>
                <a:lnTo>
                  <a:pt x="7333632" y="0"/>
                </a:lnTo>
                <a:lnTo>
                  <a:pt x="7333632" y="4787118"/>
                </a:lnTo>
                <a:lnTo>
                  <a:pt x="0" y="478711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20168" l="-35498" r="-36140" t="-27738"/>
            </a:stretch>
          </a:blipFill>
          <a:ln>
            <a:noFill/>
          </a:ln>
        </p:spPr>
      </p:sp>
      <p:sp>
        <p:nvSpPr>
          <p:cNvPr id="146" name="Google Shape;146;p19"/>
          <p:cNvSpPr txBox="1"/>
          <p:nvPr/>
        </p:nvSpPr>
        <p:spPr>
          <a:xfrm>
            <a:off x="8342952" y="196803"/>
            <a:ext cx="9945048" cy="250696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800" u="none" cap="none" strike="noStrike">
                <a:solidFill>
                  <a:srgbClr val="1800AD"/>
                </a:solidFill>
                <a:latin typeface="Lora"/>
                <a:ea typeface="Lora"/>
                <a:cs typeface="Lora"/>
                <a:sym typeface="Lora"/>
              </a:rPr>
              <a:t>As a school and church community they worked together to build their classroom.</a:t>
            </a:r>
            <a:endParaRPr/>
          </a:p>
        </p:txBody>
      </p:sp>
      <p:sp>
        <p:nvSpPr>
          <p:cNvPr id="147" name="Google Shape;147;p19"/>
          <p:cNvSpPr txBox="1"/>
          <p:nvPr/>
        </p:nvSpPr>
        <p:spPr>
          <a:xfrm>
            <a:off x="517835" y="8688437"/>
            <a:ext cx="13741003" cy="75384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45" u="none" cap="none" strike="noStrike">
                <a:solidFill>
                  <a:srgbClr val="393C88"/>
                </a:solidFill>
                <a:latin typeface="Arial"/>
                <a:ea typeface="Arial"/>
                <a:cs typeface="Arial"/>
                <a:sym typeface="Arial"/>
              </a:rPr>
              <a:t>Even the younger children offered a helping hand</a:t>
            </a:r>
            <a:r>
              <a:rPr b="1" i="0" lang="en-US" sz="4445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0"/>
          <p:cNvSpPr/>
          <p:nvPr/>
        </p:nvSpPr>
        <p:spPr>
          <a:xfrm>
            <a:off x="0" y="0"/>
            <a:ext cx="9682005" cy="2370191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97" l="-24256" r="-78760" t="-77585"/>
            </a:stretch>
          </a:blipFill>
          <a:ln>
            <a:noFill/>
          </a:ln>
        </p:spPr>
      </p:sp>
      <p:sp>
        <p:nvSpPr>
          <p:cNvPr id="153" name="Google Shape;153;p20"/>
          <p:cNvSpPr/>
          <p:nvPr/>
        </p:nvSpPr>
        <p:spPr>
          <a:xfrm>
            <a:off x="0" y="2370191"/>
            <a:ext cx="1912035" cy="5226230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74"/>
            </a:stretch>
          </a:blipFill>
          <a:ln>
            <a:noFill/>
          </a:ln>
        </p:spPr>
      </p:sp>
      <p:sp>
        <p:nvSpPr>
          <p:cNvPr id="154" name="Google Shape;154;p20"/>
          <p:cNvSpPr/>
          <p:nvPr/>
        </p:nvSpPr>
        <p:spPr>
          <a:xfrm>
            <a:off x="4549564" y="5632979"/>
            <a:ext cx="4020379" cy="3926882"/>
          </a:xfrm>
          <a:custGeom>
            <a:rect b="b" l="l" r="r" t="t"/>
            <a:pathLst>
              <a:path extrusionOk="0" h="3926882" w="4020379">
                <a:moveTo>
                  <a:pt x="0" y="0"/>
                </a:moveTo>
                <a:lnTo>
                  <a:pt x="4020380" y="0"/>
                </a:lnTo>
                <a:lnTo>
                  <a:pt x="4020380" y="3926882"/>
                </a:lnTo>
                <a:lnTo>
                  <a:pt x="0" y="392688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22397" l="-232836" r="-307245" t="-146225"/>
            </a:stretch>
          </a:blipFill>
          <a:ln>
            <a:noFill/>
          </a:ln>
        </p:spPr>
      </p:sp>
      <p:sp>
        <p:nvSpPr>
          <p:cNvPr id="155" name="Google Shape;155;p20"/>
          <p:cNvSpPr/>
          <p:nvPr/>
        </p:nvSpPr>
        <p:spPr>
          <a:xfrm>
            <a:off x="9144000" y="5632979"/>
            <a:ext cx="6133364" cy="3590262"/>
          </a:xfrm>
          <a:custGeom>
            <a:rect b="b" l="l" r="r" t="t"/>
            <a:pathLst>
              <a:path extrusionOk="0" h="3590262" w="6133364">
                <a:moveTo>
                  <a:pt x="0" y="0"/>
                </a:moveTo>
                <a:lnTo>
                  <a:pt x="6133364" y="0"/>
                </a:lnTo>
                <a:lnTo>
                  <a:pt x="6133364" y="3590262"/>
                </a:lnTo>
                <a:lnTo>
                  <a:pt x="0" y="35902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1443" l="-200445" r="-119387" t="-271993"/>
            </a:stretch>
          </a:blipFill>
          <a:ln>
            <a:noFill/>
          </a:ln>
        </p:spPr>
      </p:sp>
      <p:sp>
        <p:nvSpPr>
          <p:cNvPr id="156" name="Google Shape;156;p20"/>
          <p:cNvSpPr txBox="1"/>
          <p:nvPr/>
        </p:nvSpPr>
        <p:spPr>
          <a:xfrm>
            <a:off x="1634921" y="2727788"/>
            <a:ext cx="15624379" cy="43300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40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9599" u="none" cap="none" strike="noStrike">
                <a:solidFill>
                  <a:srgbClr val="70AD1B"/>
                </a:solidFill>
                <a:latin typeface="Arial"/>
                <a:ea typeface="Arial"/>
                <a:cs typeface="Arial"/>
                <a:sym typeface="Arial"/>
              </a:rPr>
              <a:t>Thank you St Leonard’s!</a:t>
            </a:r>
            <a:endParaRPr/>
          </a:p>
          <a:p>
            <a:pPr indent="0" lvl="0" marL="0" marR="0" rtl="0" algn="ctr">
              <a:lnSpc>
                <a:spcPct val="13418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9599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lnSpc>
                <a:spcPct val="8313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9599" u="none" cap="none" strike="noStrike">
              <a:solidFill>
                <a:srgbClr val="70AD1B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1"/>
          <p:cNvSpPr/>
          <p:nvPr/>
        </p:nvSpPr>
        <p:spPr>
          <a:xfrm>
            <a:off x="0" y="0"/>
            <a:ext cx="6971044" cy="1060660"/>
          </a:xfrm>
          <a:custGeom>
            <a:rect b="b" l="l" r="r" t="t"/>
            <a:pathLst>
              <a:path extrusionOk="0" h="2370191" w="9682005">
                <a:moveTo>
                  <a:pt x="0" y="0"/>
                </a:moveTo>
                <a:lnTo>
                  <a:pt x="9682005" y="0"/>
                </a:lnTo>
                <a:lnTo>
                  <a:pt x="9682005" y="2370191"/>
                </a:lnTo>
                <a:lnTo>
                  <a:pt x="0" y="237019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288874" l="-24258" r="-78758" t="-77586"/>
            </a:stretch>
          </a:blipFill>
          <a:ln>
            <a:noFill/>
          </a:ln>
        </p:spPr>
      </p:sp>
      <p:sp>
        <p:nvSpPr>
          <p:cNvPr id="162" name="Google Shape;162;p21"/>
          <p:cNvSpPr/>
          <p:nvPr/>
        </p:nvSpPr>
        <p:spPr>
          <a:xfrm>
            <a:off x="0" y="1060649"/>
            <a:ext cx="1042059" cy="4468427"/>
          </a:xfrm>
          <a:custGeom>
            <a:rect b="b" l="l" r="r" t="t"/>
            <a:pathLst>
              <a:path extrusionOk="0" h="5226230" w="1912035">
                <a:moveTo>
                  <a:pt x="0" y="0"/>
                </a:moveTo>
                <a:lnTo>
                  <a:pt x="1912035" y="0"/>
                </a:lnTo>
                <a:lnTo>
                  <a:pt x="1912035" y="5226229"/>
                </a:lnTo>
                <a:lnTo>
                  <a:pt x="0" y="522622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13119" l="-104131" r="-701911" t="-73367"/>
            </a:stretch>
          </a:blipFill>
          <a:ln>
            <a:noFill/>
          </a:ln>
        </p:spPr>
      </p:sp>
      <p:graphicFrame>
        <p:nvGraphicFramePr>
          <p:cNvPr id="163" name="Google Shape;163;p21"/>
          <p:cNvGraphicFramePr/>
          <p:nvPr/>
        </p:nvGraphicFramePr>
        <p:xfrm>
          <a:off x="1309800" y="11876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{A2BFFD22-E87D-4BED-B377-63EA18109E62}</a:tableStyleId>
              </a:tblPr>
              <a:tblGrid>
                <a:gridCol w="3038050"/>
                <a:gridCol w="12385425"/>
              </a:tblGrid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 u="sng"/>
                        <a:t>Class</a:t>
                      </a:r>
                      <a:endParaRPr b="1" sz="2300" u="sng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 u="sng"/>
                        <a:t>Questions</a:t>
                      </a:r>
                      <a:endParaRPr b="1" sz="2300" u="sng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Little Lennies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Blackbirds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Doves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Eagles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Falcons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Herons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Kingfishers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/>
                        <a:t>What subjects do you do? Who makes your school dinners and what do you have?</a:t>
                      </a:r>
                      <a:endParaRPr sz="23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>
                          <a:solidFill>
                            <a:schemeClr val="dk2"/>
                          </a:solidFill>
                        </a:rPr>
                        <a:t>We have Maths, times tables, English, spelling, Reading, Science, History, Geography, PE, agriculture, singing, dance, debate and crafts.</a:t>
                      </a:r>
                      <a:endParaRPr sz="2300">
                        <a:solidFill>
                          <a:schemeClr val="dk2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>
                          <a:solidFill>
                            <a:schemeClr val="dk2"/>
                          </a:solidFill>
                        </a:rPr>
                        <a:t>The children in Year 6 make the school dinners for all of the children and teachers. </a:t>
                      </a:r>
                      <a:endParaRPr sz="2300">
                        <a:solidFill>
                          <a:schemeClr val="dk2"/>
                        </a:solidFill>
                      </a:endParaRPr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300">
                          <a:solidFill>
                            <a:schemeClr val="dk2"/>
                          </a:solidFill>
                        </a:rPr>
                        <a:t>We have matoke (mashed banana), beans, rice, unagi (flower and water) and vegetables.</a:t>
                      </a:r>
                      <a:endParaRPr sz="2300">
                        <a:solidFill>
                          <a:schemeClr val="dk2"/>
                        </a:solidFill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Owls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Robins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Swifts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2300"/>
                        <a:t>Wrens</a:t>
                      </a:r>
                      <a:endParaRPr b="1" sz="23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23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