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</p:sldIdLst>
  <p:sldSz cy="6858000" cx="9144000"/>
  <p:notesSz cx="6865925" cy="9540875"/>
  <p:embeddedFontLst>
    <p:embeddedFont>
      <p:font typeface="Montserrat"/>
      <p:regular r:id="rId23"/>
      <p:bold r:id="rId24"/>
      <p:italic r:id="rId25"/>
      <p:boldItalic r:id="rId2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7" roundtripDataSignature="AMtx7mggqtAvfYbSJwFKqTnE/pLZowAGh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font" Target="fonts/Montserrat-bold.fntdata"/><Relationship Id="rId23" Type="http://schemas.openxmlformats.org/officeDocument/2006/relationships/font" Target="fonts/Montserrat-regular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font" Target="fonts/Montserrat-boldItalic.fntdata"/><Relationship Id="rId25" Type="http://schemas.openxmlformats.org/officeDocument/2006/relationships/font" Target="fonts/Montserrat-italic.fntdata"/><Relationship Id="rId27" Type="http://customschemas.google.com/relationships/presentationmetadata" Target="meta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5240" cy="478701"/>
          </a:xfrm>
          <a:prstGeom prst="rect">
            <a:avLst/>
          </a:prstGeom>
          <a:noFill/>
          <a:ln>
            <a:noFill/>
          </a:ln>
        </p:spPr>
        <p:txBody>
          <a:bodyPr anchorCtr="0" anchor="t" bIns="46850" lIns="93725" spcFirstLastPara="1" rIns="93725" wrap="square" tIns="4685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9109" y="0"/>
            <a:ext cx="2975240" cy="478701"/>
          </a:xfrm>
          <a:prstGeom prst="rect">
            <a:avLst/>
          </a:prstGeom>
          <a:noFill/>
          <a:ln>
            <a:noFill/>
          </a:ln>
        </p:spPr>
        <p:txBody>
          <a:bodyPr anchorCtr="0" anchor="t" bIns="46850" lIns="93725" spcFirstLastPara="1" rIns="93725" wrap="square" tIns="4685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285875" y="1192213"/>
            <a:ext cx="4295775" cy="322103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6594" y="4591546"/>
            <a:ext cx="5492750" cy="3756720"/>
          </a:xfrm>
          <a:prstGeom prst="rect">
            <a:avLst/>
          </a:prstGeom>
          <a:noFill/>
          <a:ln>
            <a:noFill/>
          </a:ln>
        </p:spPr>
        <p:txBody>
          <a:bodyPr anchorCtr="0" anchor="t" bIns="46850" lIns="93725" spcFirstLastPara="1" rIns="93725" wrap="square" tIns="4685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9062176"/>
            <a:ext cx="2975240" cy="47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50" lIns="93725" spcFirstLastPara="1" rIns="93725" wrap="square" tIns="4685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9109" y="9062176"/>
            <a:ext cx="2975240" cy="47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50" lIns="93725" spcFirstLastPara="1" rIns="93725" wrap="square" tIns="4685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/>
          <p:nvPr>
            <p:ph idx="2" type="sldImg"/>
          </p:nvPr>
        </p:nvSpPr>
        <p:spPr>
          <a:xfrm>
            <a:off x="1285875" y="1192213"/>
            <a:ext cx="4295775" cy="322103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" name="Google Shape;86;p1:notes"/>
          <p:cNvSpPr txBox="1"/>
          <p:nvPr>
            <p:ph idx="1" type="body"/>
          </p:nvPr>
        </p:nvSpPr>
        <p:spPr>
          <a:xfrm>
            <a:off x="686594" y="4591546"/>
            <a:ext cx="5492750" cy="3756720"/>
          </a:xfrm>
          <a:prstGeom prst="rect">
            <a:avLst/>
          </a:prstGeom>
          <a:noFill/>
          <a:ln>
            <a:noFill/>
          </a:ln>
        </p:spPr>
        <p:txBody>
          <a:bodyPr anchorCtr="0" anchor="t" bIns="46850" lIns="93725" spcFirstLastPara="1" rIns="93725" wrap="square" tIns="468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7" name="Google Shape;87;p1:notes"/>
          <p:cNvSpPr txBox="1"/>
          <p:nvPr>
            <p:ph idx="12" type="sldNum"/>
          </p:nvPr>
        </p:nvSpPr>
        <p:spPr>
          <a:xfrm>
            <a:off x="3889109" y="9062176"/>
            <a:ext cx="2975240" cy="47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50" lIns="93725" spcFirstLastPara="1" rIns="93725" wrap="square" tIns="4685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:notes"/>
          <p:cNvSpPr/>
          <p:nvPr>
            <p:ph idx="2" type="sldImg"/>
          </p:nvPr>
        </p:nvSpPr>
        <p:spPr>
          <a:xfrm>
            <a:off x="1285875" y="1192213"/>
            <a:ext cx="4295775" cy="322103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7" name="Google Shape;97;p2:notes"/>
          <p:cNvSpPr txBox="1"/>
          <p:nvPr>
            <p:ph idx="1" type="body"/>
          </p:nvPr>
        </p:nvSpPr>
        <p:spPr>
          <a:xfrm>
            <a:off x="686594" y="4591546"/>
            <a:ext cx="5492750" cy="3756720"/>
          </a:xfrm>
          <a:prstGeom prst="rect">
            <a:avLst/>
          </a:prstGeom>
          <a:noFill/>
          <a:ln>
            <a:noFill/>
          </a:ln>
        </p:spPr>
        <p:txBody>
          <a:bodyPr anchorCtr="0" anchor="t" bIns="46850" lIns="93725" spcFirstLastPara="1" rIns="93725" wrap="square" tIns="468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98" name="Google Shape;98;p2:notes"/>
          <p:cNvSpPr txBox="1"/>
          <p:nvPr>
            <p:ph idx="12" type="sldNum"/>
          </p:nvPr>
        </p:nvSpPr>
        <p:spPr>
          <a:xfrm>
            <a:off x="3889109" y="9062176"/>
            <a:ext cx="2975240" cy="47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50" lIns="93725" spcFirstLastPara="1" rIns="93725" wrap="square" tIns="4685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:notes"/>
          <p:cNvSpPr/>
          <p:nvPr>
            <p:ph idx="2" type="sldImg"/>
          </p:nvPr>
        </p:nvSpPr>
        <p:spPr>
          <a:xfrm>
            <a:off x="1285875" y="1192213"/>
            <a:ext cx="4295775" cy="322103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8" name="Google Shape;108;p3:notes"/>
          <p:cNvSpPr txBox="1"/>
          <p:nvPr>
            <p:ph idx="1" type="body"/>
          </p:nvPr>
        </p:nvSpPr>
        <p:spPr>
          <a:xfrm>
            <a:off x="686594" y="4591546"/>
            <a:ext cx="5492750" cy="3756720"/>
          </a:xfrm>
          <a:prstGeom prst="rect">
            <a:avLst/>
          </a:prstGeom>
          <a:noFill/>
          <a:ln>
            <a:noFill/>
          </a:ln>
        </p:spPr>
        <p:txBody>
          <a:bodyPr anchorCtr="0" anchor="t" bIns="46850" lIns="93725" spcFirstLastPara="1" rIns="93725" wrap="square" tIns="468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9" name="Google Shape;109;p3:notes"/>
          <p:cNvSpPr txBox="1"/>
          <p:nvPr>
            <p:ph idx="12" type="sldNum"/>
          </p:nvPr>
        </p:nvSpPr>
        <p:spPr>
          <a:xfrm>
            <a:off x="3889109" y="9062176"/>
            <a:ext cx="2975240" cy="47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50" lIns="93725" spcFirstLastPara="1" rIns="93725" wrap="square" tIns="4685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4:notes"/>
          <p:cNvSpPr/>
          <p:nvPr>
            <p:ph idx="2" type="sldImg"/>
          </p:nvPr>
        </p:nvSpPr>
        <p:spPr>
          <a:xfrm>
            <a:off x="1285875" y="1192213"/>
            <a:ext cx="4295775" cy="322103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9" name="Google Shape;119;p4:notes"/>
          <p:cNvSpPr txBox="1"/>
          <p:nvPr>
            <p:ph idx="1" type="body"/>
          </p:nvPr>
        </p:nvSpPr>
        <p:spPr>
          <a:xfrm>
            <a:off x="686594" y="4591546"/>
            <a:ext cx="5492700" cy="375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50" lIns="93725" spcFirstLastPara="1" rIns="93725" wrap="square" tIns="468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0" name="Google Shape;120;p4:notes"/>
          <p:cNvSpPr txBox="1"/>
          <p:nvPr>
            <p:ph idx="12" type="sldNum"/>
          </p:nvPr>
        </p:nvSpPr>
        <p:spPr>
          <a:xfrm>
            <a:off x="3889109" y="9062176"/>
            <a:ext cx="2975100" cy="4788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50" lIns="93725" spcFirstLastPara="1" rIns="93725" wrap="square" tIns="4685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5:notes"/>
          <p:cNvSpPr/>
          <p:nvPr>
            <p:ph idx="2" type="sldImg"/>
          </p:nvPr>
        </p:nvSpPr>
        <p:spPr>
          <a:xfrm>
            <a:off x="1285875" y="1192213"/>
            <a:ext cx="4295775" cy="322103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6" name="Google Shape;126;p5:notes"/>
          <p:cNvSpPr txBox="1"/>
          <p:nvPr>
            <p:ph idx="1" type="body"/>
          </p:nvPr>
        </p:nvSpPr>
        <p:spPr>
          <a:xfrm>
            <a:off x="686594" y="4591546"/>
            <a:ext cx="5492750" cy="3756720"/>
          </a:xfrm>
          <a:prstGeom prst="rect">
            <a:avLst/>
          </a:prstGeom>
          <a:noFill/>
          <a:ln>
            <a:noFill/>
          </a:ln>
        </p:spPr>
        <p:txBody>
          <a:bodyPr anchorCtr="0" anchor="t" bIns="46850" lIns="93725" spcFirstLastPara="1" rIns="93725" wrap="square" tIns="468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7" name="Google Shape;127;p5:notes"/>
          <p:cNvSpPr txBox="1"/>
          <p:nvPr>
            <p:ph idx="12" type="sldNum"/>
          </p:nvPr>
        </p:nvSpPr>
        <p:spPr>
          <a:xfrm>
            <a:off x="3889109" y="9062176"/>
            <a:ext cx="2975240" cy="47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50" lIns="93725" spcFirstLastPara="1" rIns="93725" wrap="square" tIns="4685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6:notes"/>
          <p:cNvSpPr/>
          <p:nvPr>
            <p:ph idx="2" type="sldImg"/>
          </p:nvPr>
        </p:nvSpPr>
        <p:spPr>
          <a:xfrm>
            <a:off x="1285875" y="1192213"/>
            <a:ext cx="4295775" cy="322103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7" name="Google Shape;137;p6:notes"/>
          <p:cNvSpPr txBox="1"/>
          <p:nvPr>
            <p:ph idx="1" type="body"/>
          </p:nvPr>
        </p:nvSpPr>
        <p:spPr>
          <a:xfrm>
            <a:off x="686594" y="4591546"/>
            <a:ext cx="5492700" cy="375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50" lIns="93725" spcFirstLastPara="1" rIns="93725" wrap="square" tIns="468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8" name="Google Shape;138;p6:notes"/>
          <p:cNvSpPr txBox="1"/>
          <p:nvPr>
            <p:ph idx="12" type="sldNum"/>
          </p:nvPr>
        </p:nvSpPr>
        <p:spPr>
          <a:xfrm>
            <a:off x="3889109" y="9062176"/>
            <a:ext cx="2975100" cy="4788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50" lIns="93725" spcFirstLastPara="1" rIns="93725" wrap="square" tIns="4685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7:notes"/>
          <p:cNvSpPr txBox="1"/>
          <p:nvPr>
            <p:ph idx="1" type="body"/>
          </p:nvPr>
        </p:nvSpPr>
        <p:spPr>
          <a:xfrm>
            <a:off x="686594" y="4591546"/>
            <a:ext cx="5492750" cy="3756720"/>
          </a:xfrm>
          <a:prstGeom prst="rect">
            <a:avLst/>
          </a:prstGeom>
          <a:noFill/>
          <a:ln>
            <a:noFill/>
          </a:ln>
        </p:spPr>
        <p:txBody>
          <a:bodyPr anchorCtr="0" anchor="t" bIns="46850" lIns="93725" spcFirstLastPara="1" rIns="93725" wrap="square" tIns="468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8" name="Google Shape;148;p7:notes"/>
          <p:cNvSpPr/>
          <p:nvPr>
            <p:ph idx="2" type="sldImg"/>
          </p:nvPr>
        </p:nvSpPr>
        <p:spPr>
          <a:xfrm>
            <a:off x="1285875" y="1192213"/>
            <a:ext cx="4295775" cy="322103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8:notes"/>
          <p:cNvSpPr/>
          <p:nvPr>
            <p:ph idx="2" type="sldImg"/>
          </p:nvPr>
        </p:nvSpPr>
        <p:spPr>
          <a:xfrm>
            <a:off x="1285875" y="1192213"/>
            <a:ext cx="4295775" cy="322103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0" name="Google Shape;160;p8:notes"/>
          <p:cNvSpPr txBox="1"/>
          <p:nvPr>
            <p:ph idx="1" type="body"/>
          </p:nvPr>
        </p:nvSpPr>
        <p:spPr>
          <a:xfrm>
            <a:off x="686594" y="4591546"/>
            <a:ext cx="5492700" cy="375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50" lIns="93725" spcFirstLastPara="1" rIns="93725" wrap="square" tIns="468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1" name="Google Shape;161;p8:notes"/>
          <p:cNvSpPr txBox="1"/>
          <p:nvPr>
            <p:ph idx="12" type="sldNum"/>
          </p:nvPr>
        </p:nvSpPr>
        <p:spPr>
          <a:xfrm>
            <a:off x="3889109" y="9062176"/>
            <a:ext cx="2975100" cy="4788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50" lIns="93725" spcFirstLastPara="1" rIns="93725" wrap="square" tIns="4685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9:notes"/>
          <p:cNvSpPr/>
          <p:nvPr>
            <p:ph idx="2" type="sldImg"/>
          </p:nvPr>
        </p:nvSpPr>
        <p:spPr>
          <a:xfrm>
            <a:off x="1285875" y="1192213"/>
            <a:ext cx="4295775" cy="322103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1" name="Google Shape;171;p9:notes"/>
          <p:cNvSpPr txBox="1"/>
          <p:nvPr>
            <p:ph idx="1" type="body"/>
          </p:nvPr>
        </p:nvSpPr>
        <p:spPr>
          <a:xfrm>
            <a:off x="686594" y="4591546"/>
            <a:ext cx="5492700" cy="375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50" lIns="93725" spcFirstLastPara="1" rIns="93725" wrap="square" tIns="468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2" name="Google Shape;172;p9:notes"/>
          <p:cNvSpPr txBox="1"/>
          <p:nvPr>
            <p:ph idx="12" type="sldNum"/>
          </p:nvPr>
        </p:nvSpPr>
        <p:spPr>
          <a:xfrm>
            <a:off x="3889109" y="9062176"/>
            <a:ext cx="2975100" cy="4788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50" lIns="93725" spcFirstLastPara="1" rIns="93725" wrap="square" tIns="4685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0:notes"/>
          <p:cNvSpPr/>
          <p:nvPr>
            <p:ph idx="2" type="sldImg"/>
          </p:nvPr>
        </p:nvSpPr>
        <p:spPr>
          <a:xfrm>
            <a:off x="1285875" y="1192213"/>
            <a:ext cx="4295775" cy="322103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0" name="Google Shape;180;p10:notes"/>
          <p:cNvSpPr txBox="1"/>
          <p:nvPr>
            <p:ph idx="1" type="body"/>
          </p:nvPr>
        </p:nvSpPr>
        <p:spPr>
          <a:xfrm>
            <a:off x="686594" y="4591546"/>
            <a:ext cx="5492700" cy="375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50" lIns="93725" spcFirstLastPara="1" rIns="93725" wrap="square" tIns="468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1" name="Google Shape;181;p10:notes"/>
          <p:cNvSpPr txBox="1"/>
          <p:nvPr>
            <p:ph idx="12" type="sldNum"/>
          </p:nvPr>
        </p:nvSpPr>
        <p:spPr>
          <a:xfrm>
            <a:off x="3889109" y="9062176"/>
            <a:ext cx="2975100" cy="4788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50" lIns="93725" spcFirstLastPara="1" rIns="93725" wrap="square" tIns="4685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1:notes"/>
          <p:cNvSpPr/>
          <p:nvPr>
            <p:ph idx="2" type="sldImg"/>
          </p:nvPr>
        </p:nvSpPr>
        <p:spPr>
          <a:xfrm>
            <a:off x="1285875" y="1192213"/>
            <a:ext cx="4295775" cy="322103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0" name="Google Shape;190;p11:notes"/>
          <p:cNvSpPr txBox="1"/>
          <p:nvPr>
            <p:ph idx="1" type="body"/>
          </p:nvPr>
        </p:nvSpPr>
        <p:spPr>
          <a:xfrm>
            <a:off x="686594" y="4591546"/>
            <a:ext cx="5492750" cy="3756720"/>
          </a:xfrm>
          <a:prstGeom prst="rect">
            <a:avLst/>
          </a:prstGeom>
          <a:noFill/>
          <a:ln>
            <a:noFill/>
          </a:ln>
        </p:spPr>
        <p:txBody>
          <a:bodyPr anchorCtr="0" anchor="t" bIns="46850" lIns="93725" spcFirstLastPara="1" rIns="93725" wrap="square" tIns="468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1" name="Google Shape;191;p11:notes"/>
          <p:cNvSpPr txBox="1"/>
          <p:nvPr>
            <p:ph idx="12" type="sldNum"/>
          </p:nvPr>
        </p:nvSpPr>
        <p:spPr>
          <a:xfrm>
            <a:off x="3889109" y="9062176"/>
            <a:ext cx="2975240" cy="47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50" lIns="93725" spcFirstLastPara="1" rIns="93725" wrap="square" tIns="4685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2:notes"/>
          <p:cNvSpPr/>
          <p:nvPr>
            <p:ph idx="2" type="sldImg"/>
          </p:nvPr>
        </p:nvSpPr>
        <p:spPr>
          <a:xfrm>
            <a:off x="1285875" y="1192213"/>
            <a:ext cx="4295775" cy="322103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5" name="Google Shape;205;p12:notes"/>
          <p:cNvSpPr txBox="1"/>
          <p:nvPr>
            <p:ph idx="1" type="body"/>
          </p:nvPr>
        </p:nvSpPr>
        <p:spPr>
          <a:xfrm>
            <a:off x="686594" y="4591546"/>
            <a:ext cx="5492700" cy="375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50" lIns="93725" spcFirstLastPara="1" rIns="93725" wrap="square" tIns="468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6" name="Google Shape;206;p12:notes"/>
          <p:cNvSpPr txBox="1"/>
          <p:nvPr>
            <p:ph idx="12" type="sldNum"/>
          </p:nvPr>
        </p:nvSpPr>
        <p:spPr>
          <a:xfrm>
            <a:off x="3889109" y="9062176"/>
            <a:ext cx="2975100" cy="4788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50" lIns="93725" spcFirstLastPara="1" rIns="93725" wrap="square" tIns="4685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3:notes"/>
          <p:cNvSpPr/>
          <p:nvPr>
            <p:ph idx="2" type="sldImg"/>
          </p:nvPr>
        </p:nvSpPr>
        <p:spPr>
          <a:xfrm>
            <a:off x="1285875" y="1192213"/>
            <a:ext cx="4295775" cy="322103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0" name="Google Shape;220;p13:notes"/>
          <p:cNvSpPr txBox="1"/>
          <p:nvPr>
            <p:ph idx="1" type="body"/>
          </p:nvPr>
        </p:nvSpPr>
        <p:spPr>
          <a:xfrm>
            <a:off x="686594" y="4591546"/>
            <a:ext cx="5492700" cy="375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50" lIns="93725" spcFirstLastPara="1" rIns="93725" wrap="square" tIns="468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1" name="Google Shape;221;p13:notes"/>
          <p:cNvSpPr txBox="1"/>
          <p:nvPr>
            <p:ph idx="12" type="sldNum"/>
          </p:nvPr>
        </p:nvSpPr>
        <p:spPr>
          <a:xfrm>
            <a:off x="3889109" y="9062176"/>
            <a:ext cx="2975100" cy="4788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50" lIns="93725" spcFirstLastPara="1" rIns="93725" wrap="square" tIns="4685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4:notes"/>
          <p:cNvSpPr/>
          <p:nvPr>
            <p:ph idx="2" type="sldImg"/>
          </p:nvPr>
        </p:nvSpPr>
        <p:spPr>
          <a:xfrm>
            <a:off x="1285875" y="1192213"/>
            <a:ext cx="4295775" cy="322103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5" name="Google Shape;235;p14:notes"/>
          <p:cNvSpPr txBox="1"/>
          <p:nvPr>
            <p:ph idx="1" type="body"/>
          </p:nvPr>
        </p:nvSpPr>
        <p:spPr>
          <a:xfrm>
            <a:off x="686594" y="4591546"/>
            <a:ext cx="5492700" cy="375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50" lIns="93725" spcFirstLastPara="1" rIns="93725" wrap="square" tIns="468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6" name="Google Shape;236;p14:notes"/>
          <p:cNvSpPr txBox="1"/>
          <p:nvPr>
            <p:ph idx="12" type="sldNum"/>
          </p:nvPr>
        </p:nvSpPr>
        <p:spPr>
          <a:xfrm>
            <a:off x="3889109" y="9062176"/>
            <a:ext cx="2975100" cy="4788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50" lIns="93725" spcFirstLastPara="1" rIns="93725" wrap="square" tIns="4685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5:notes"/>
          <p:cNvSpPr/>
          <p:nvPr>
            <p:ph idx="2" type="sldImg"/>
          </p:nvPr>
        </p:nvSpPr>
        <p:spPr>
          <a:xfrm>
            <a:off x="1285875" y="1192213"/>
            <a:ext cx="4295775" cy="322103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0" name="Google Shape;250;p15:notes"/>
          <p:cNvSpPr txBox="1"/>
          <p:nvPr>
            <p:ph idx="1" type="body"/>
          </p:nvPr>
        </p:nvSpPr>
        <p:spPr>
          <a:xfrm>
            <a:off x="686594" y="4591546"/>
            <a:ext cx="5492700" cy="375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50" lIns="93725" spcFirstLastPara="1" rIns="93725" wrap="square" tIns="468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1" name="Google Shape;251;p15:notes"/>
          <p:cNvSpPr txBox="1"/>
          <p:nvPr>
            <p:ph idx="12" type="sldNum"/>
          </p:nvPr>
        </p:nvSpPr>
        <p:spPr>
          <a:xfrm>
            <a:off x="3889109" y="9062176"/>
            <a:ext cx="2975100" cy="4788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50" lIns="93725" spcFirstLastPara="1" rIns="93725" wrap="square" tIns="4685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20:notes"/>
          <p:cNvSpPr/>
          <p:nvPr>
            <p:ph idx="2" type="sldImg"/>
          </p:nvPr>
        </p:nvSpPr>
        <p:spPr>
          <a:xfrm>
            <a:off x="1285875" y="1192213"/>
            <a:ext cx="4295775" cy="322103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5" name="Google Shape;265;p20:notes"/>
          <p:cNvSpPr txBox="1"/>
          <p:nvPr>
            <p:ph idx="1" type="body"/>
          </p:nvPr>
        </p:nvSpPr>
        <p:spPr>
          <a:xfrm>
            <a:off x="686594" y="4591546"/>
            <a:ext cx="5492750" cy="3756720"/>
          </a:xfrm>
          <a:prstGeom prst="rect">
            <a:avLst/>
          </a:prstGeom>
          <a:noFill/>
          <a:ln>
            <a:noFill/>
          </a:ln>
        </p:spPr>
        <p:txBody>
          <a:bodyPr anchorCtr="0" anchor="t" bIns="46850" lIns="93725" spcFirstLastPara="1" rIns="93725" wrap="square" tIns="468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6" name="Google Shape;266;p20:notes"/>
          <p:cNvSpPr txBox="1"/>
          <p:nvPr>
            <p:ph idx="12" type="sldNum"/>
          </p:nvPr>
        </p:nvSpPr>
        <p:spPr>
          <a:xfrm>
            <a:off x="3889109" y="9062176"/>
            <a:ext cx="2975240" cy="47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50" lIns="93725" spcFirstLastPara="1" rIns="93725" wrap="square" tIns="4685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21:notes"/>
          <p:cNvSpPr/>
          <p:nvPr>
            <p:ph idx="2" type="sldImg"/>
          </p:nvPr>
        </p:nvSpPr>
        <p:spPr>
          <a:xfrm>
            <a:off x="1285875" y="1192213"/>
            <a:ext cx="4295775" cy="322103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4" name="Google Shape;274;p21:notes"/>
          <p:cNvSpPr txBox="1"/>
          <p:nvPr>
            <p:ph idx="1" type="body"/>
          </p:nvPr>
        </p:nvSpPr>
        <p:spPr>
          <a:xfrm>
            <a:off x="686594" y="4591546"/>
            <a:ext cx="5492700" cy="375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50" lIns="93725" spcFirstLastPara="1" rIns="93725" wrap="square" tIns="468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5" name="Google Shape;275;p21:notes"/>
          <p:cNvSpPr txBox="1"/>
          <p:nvPr>
            <p:ph idx="12" type="sldNum"/>
          </p:nvPr>
        </p:nvSpPr>
        <p:spPr>
          <a:xfrm>
            <a:off x="3889109" y="9062176"/>
            <a:ext cx="2975100" cy="4788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50" lIns="93725" spcFirstLastPara="1" rIns="93725" wrap="square" tIns="4685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g3d61a4fc838_0_0:notes"/>
          <p:cNvSpPr/>
          <p:nvPr>
            <p:ph idx="2" type="sldImg"/>
          </p:nvPr>
        </p:nvSpPr>
        <p:spPr>
          <a:xfrm>
            <a:off x="1285875" y="1192213"/>
            <a:ext cx="4295700" cy="3221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4" name="Google Shape;284;g3d61a4fc838_0_0:notes"/>
          <p:cNvSpPr txBox="1"/>
          <p:nvPr>
            <p:ph idx="1" type="body"/>
          </p:nvPr>
        </p:nvSpPr>
        <p:spPr>
          <a:xfrm>
            <a:off x="686594" y="4591546"/>
            <a:ext cx="5492700" cy="375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50" lIns="93725" spcFirstLastPara="1" rIns="93725" wrap="square" tIns="468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5" name="Google Shape;285;g3d61a4fc838_0_0:notes"/>
          <p:cNvSpPr txBox="1"/>
          <p:nvPr>
            <p:ph idx="12" type="sldNum"/>
          </p:nvPr>
        </p:nvSpPr>
        <p:spPr>
          <a:xfrm>
            <a:off x="3889109" y="9062176"/>
            <a:ext cx="2975100" cy="4788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50" lIns="93725" spcFirstLastPara="1" rIns="93725" wrap="square" tIns="4685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8"/>
          <p:cNvSpPr txBox="1"/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8"/>
          <p:cNvSpPr txBox="1"/>
          <p:nvPr>
            <p:ph idx="1" type="subTitle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200"/>
            </a:lvl9pPr>
          </a:lstStyle>
          <a:p/>
        </p:txBody>
      </p:sp>
      <p:sp>
        <p:nvSpPr>
          <p:cNvPr id="18" name="Google Shape;18;p28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8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8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9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29"/>
          <p:cNvSpPr txBox="1"/>
          <p:nvPr>
            <p:ph idx="1" type="body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29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29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29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0"/>
          <p:cNvSpPr txBox="1"/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0"/>
          <p:cNvSpPr txBox="1"/>
          <p:nvPr>
            <p:ph idx="1" type="body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18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15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35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2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2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2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2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2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30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0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30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1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1"/>
          <p:cNvSpPr txBox="1"/>
          <p:nvPr>
            <p:ph idx="1" type="body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31"/>
          <p:cNvSpPr txBox="1"/>
          <p:nvPr>
            <p:ph idx="2" type="body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31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1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31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2"/>
          <p:cNvSpPr txBox="1"/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32"/>
          <p:cNvSpPr txBox="1"/>
          <p:nvPr>
            <p:ph idx="1" type="body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200"/>
            </a:lvl9pPr>
          </a:lstStyle>
          <a:p/>
        </p:txBody>
      </p:sp>
      <p:sp>
        <p:nvSpPr>
          <p:cNvPr id="43" name="Google Shape;43;p32"/>
          <p:cNvSpPr txBox="1"/>
          <p:nvPr>
            <p:ph idx="2" type="body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32"/>
          <p:cNvSpPr txBox="1"/>
          <p:nvPr>
            <p:ph idx="3" type="body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200"/>
            </a:lvl9pPr>
          </a:lstStyle>
          <a:p/>
        </p:txBody>
      </p:sp>
      <p:sp>
        <p:nvSpPr>
          <p:cNvPr id="45" name="Google Shape;45;p32"/>
          <p:cNvSpPr txBox="1"/>
          <p:nvPr>
            <p:ph idx="4" type="body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32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2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2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33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33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33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33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4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34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34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35"/>
          <p:cNvSpPr txBox="1"/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35"/>
          <p:cNvSpPr txBox="1"/>
          <p:nvPr>
            <p:ph idx="1" type="body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2400"/>
            </a:lvl1pPr>
            <a:lvl2pPr indent="-4064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100"/>
            </a:lvl2pPr>
            <a:lvl3pPr indent="-3810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1800"/>
            </a:lvl3pPr>
            <a:lvl4pPr indent="-355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1500"/>
            </a:lvl4pPr>
            <a:lvl5pPr indent="-355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1500"/>
            </a:lvl5pPr>
            <a:lvl6pPr indent="-355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1500"/>
            </a:lvl6pPr>
            <a:lvl7pPr indent="-355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1500"/>
            </a:lvl7pPr>
            <a:lvl8pPr indent="-355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1500"/>
            </a:lvl8pPr>
            <a:lvl9pPr indent="-355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1500"/>
            </a:lvl9pPr>
          </a:lstStyle>
          <a:p/>
        </p:txBody>
      </p:sp>
      <p:sp>
        <p:nvSpPr>
          <p:cNvPr id="61" name="Google Shape;61;p35"/>
          <p:cNvSpPr txBox="1"/>
          <p:nvPr>
            <p:ph idx="2" type="body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750"/>
            </a:lvl9pPr>
          </a:lstStyle>
          <a:p/>
        </p:txBody>
      </p:sp>
      <p:sp>
        <p:nvSpPr>
          <p:cNvPr id="62" name="Google Shape;62;p35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35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35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6"/>
          <p:cNvSpPr txBox="1"/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36"/>
          <p:cNvSpPr/>
          <p:nvPr>
            <p:ph idx="2" type="pic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36"/>
          <p:cNvSpPr txBox="1"/>
          <p:nvPr>
            <p:ph idx="1" type="body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750"/>
            </a:lvl9pPr>
          </a:lstStyle>
          <a:p/>
        </p:txBody>
      </p:sp>
      <p:sp>
        <p:nvSpPr>
          <p:cNvPr id="69" name="Google Shape;69;p36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36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36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7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37"/>
          <p:cNvSpPr txBox="1"/>
          <p:nvPr>
            <p:ph idx="1" type="body"/>
          </p:nvPr>
        </p:nvSpPr>
        <p:spPr>
          <a:xfrm rot="5400000">
            <a:off x="2396331" y="57944"/>
            <a:ext cx="4351338" cy="78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37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37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37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38"/>
          <p:cNvSpPr txBox="1"/>
          <p:nvPr>
            <p:ph type="title"/>
          </p:nvPr>
        </p:nvSpPr>
        <p:spPr>
          <a:xfrm rot="5400000">
            <a:off x="4623594" y="2285207"/>
            <a:ext cx="5811838" cy="1971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38"/>
          <p:cNvSpPr txBox="1"/>
          <p:nvPr>
            <p:ph idx="1" type="body"/>
          </p:nvPr>
        </p:nvSpPr>
        <p:spPr>
          <a:xfrm rot="5400000">
            <a:off x="623094" y="370682"/>
            <a:ext cx="5811838" cy="580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38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38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38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7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27"/>
          <p:cNvSpPr txBox="1"/>
          <p:nvPr>
            <p:ph idx="1" type="body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27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27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27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Relationship Id="rId4" Type="http://schemas.openxmlformats.org/officeDocument/2006/relationships/image" Target="../media/image3.png"/><Relationship Id="rId5" Type="http://schemas.openxmlformats.org/officeDocument/2006/relationships/image" Target="../media/image1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8.png"/><Relationship Id="rId4" Type="http://schemas.openxmlformats.org/officeDocument/2006/relationships/image" Target="../media/image11.png"/><Relationship Id="rId5" Type="http://schemas.openxmlformats.org/officeDocument/2006/relationships/image" Target="../media/image4.png"/><Relationship Id="rId6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1.png"/><Relationship Id="rId4" Type="http://schemas.openxmlformats.org/officeDocument/2006/relationships/image" Target="../media/image9.png"/><Relationship Id="rId5" Type="http://schemas.openxmlformats.org/officeDocument/2006/relationships/image" Target="../media/image8.png"/><Relationship Id="rId6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3.png"/><Relationship Id="rId4" Type="http://schemas.openxmlformats.org/officeDocument/2006/relationships/image" Target="../media/image11.png"/><Relationship Id="rId5" Type="http://schemas.openxmlformats.org/officeDocument/2006/relationships/image" Target="../media/image8.png"/><Relationship Id="rId6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Relationship Id="rId4" Type="http://schemas.openxmlformats.org/officeDocument/2006/relationships/image" Target="../media/image11.png"/><Relationship Id="rId5" Type="http://schemas.openxmlformats.org/officeDocument/2006/relationships/image" Target="../media/image8.png"/><Relationship Id="rId6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png"/><Relationship Id="rId4" Type="http://schemas.openxmlformats.org/officeDocument/2006/relationships/image" Target="../media/image23.png"/><Relationship Id="rId5" Type="http://schemas.openxmlformats.org/officeDocument/2006/relationships/image" Target="../media/image11.png"/><Relationship Id="rId6" Type="http://schemas.openxmlformats.org/officeDocument/2006/relationships/image" Target="../media/image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2.png"/><Relationship Id="rId4" Type="http://schemas.openxmlformats.org/officeDocument/2006/relationships/image" Target="../media/image11.png"/><Relationship Id="rId5" Type="http://schemas.openxmlformats.org/officeDocument/2006/relationships/image" Target="../media/image8.png"/><Relationship Id="rId6" Type="http://schemas.openxmlformats.org/officeDocument/2006/relationships/image" Target="../media/image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4.png"/><Relationship Id="rId4" Type="http://schemas.openxmlformats.org/officeDocument/2006/relationships/image" Target="../media/image11.png"/><Relationship Id="rId5" Type="http://schemas.openxmlformats.org/officeDocument/2006/relationships/image" Target="../media/image8.png"/><Relationship Id="rId6" Type="http://schemas.openxmlformats.org/officeDocument/2006/relationships/image" Target="../media/image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8.png"/><Relationship Id="rId4" Type="http://schemas.openxmlformats.org/officeDocument/2006/relationships/image" Target="../media/image11.png"/><Relationship Id="rId5" Type="http://schemas.openxmlformats.org/officeDocument/2006/relationships/image" Target="../media/image8.png"/><Relationship Id="rId6" Type="http://schemas.openxmlformats.org/officeDocument/2006/relationships/image" Target="../media/image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8.png"/><Relationship Id="rId4" Type="http://schemas.openxmlformats.org/officeDocument/2006/relationships/image" Target="../media/image17.png"/><Relationship Id="rId5" Type="http://schemas.openxmlformats.org/officeDocument/2006/relationships/image" Target="../media/image22.png"/><Relationship Id="rId6" Type="http://schemas.openxmlformats.org/officeDocument/2006/relationships/image" Target="../media/image11.png"/><Relationship Id="rId7" Type="http://schemas.openxmlformats.org/officeDocument/2006/relationships/image" Target="../media/image8.png"/><Relationship Id="rId8" Type="http://schemas.openxmlformats.org/officeDocument/2006/relationships/image" Target="../media/image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4.png"/><Relationship Id="rId4" Type="http://schemas.openxmlformats.org/officeDocument/2006/relationships/image" Target="../media/image16.png"/><Relationship Id="rId5" Type="http://schemas.openxmlformats.org/officeDocument/2006/relationships/image" Target="../media/image30.png"/><Relationship Id="rId6" Type="http://schemas.openxmlformats.org/officeDocument/2006/relationships/image" Target="../media/image11.png"/><Relationship Id="rId7" Type="http://schemas.openxmlformats.org/officeDocument/2006/relationships/image" Target="../media/image8.png"/><Relationship Id="rId8" Type="http://schemas.openxmlformats.org/officeDocument/2006/relationships/image" Target="../media/image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9.png"/><Relationship Id="rId4" Type="http://schemas.openxmlformats.org/officeDocument/2006/relationships/image" Target="../media/image31.png"/><Relationship Id="rId5" Type="http://schemas.openxmlformats.org/officeDocument/2006/relationships/image" Target="../media/image27.png"/><Relationship Id="rId6" Type="http://schemas.openxmlformats.org/officeDocument/2006/relationships/image" Target="../media/image11.png"/><Relationship Id="rId7" Type="http://schemas.openxmlformats.org/officeDocument/2006/relationships/image" Target="../media/image8.png"/><Relationship Id="rId8" Type="http://schemas.openxmlformats.org/officeDocument/2006/relationships/image" Target="../media/image3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0.png"/><Relationship Id="rId4" Type="http://schemas.openxmlformats.org/officeDocument/2006/relationships/image" Target="../media/image15.png"/><Relationship Id="rId5" Type="http://schemas.openxmlformats.org/officeDocument/2006/relationships/image" Target="../media/image25.png"/><Relationship Id="rId6" Type="http://schemas.openxmlformats.org/officeDocument/2006/relationships/image" Target="../media/image11.png"/><Relationship Id="rId7" Type="http://schemas.openxmlformats.org/officeDocument/2006/relationships/image" Target="../media/image8.png"/><Relationship Id="rId8" Type="http://schemas.openxmlformats.org/officeDocument/2006/relationships/image" Target="../media/image3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1.png"/><Relationship Id="rId4" Type="http://schemas.openxmlformats.org/officeDocument/2006/relationships/image" Target="../media/image8.png"/><Relationship Id="rId5" Type="http://schemas.openxmlformats.org/officeDocument/2006/relationships/image" Target="../media/image3.png"/><Relationship Id="rId6" Type="http://schemas.openxmlformats.org/officeDocument/2006/relationships/image" Target="../media/image19.png"/><Relationship Id="rId7" Type="http://schemas.openxmlformats.org/officeDocument/2006/relationships/image" Target="../media/image21.png"/><Relationship Id="rId8" Type="http://schemas.openxmlformats.org/officeDocument/2006/relationships/image" Target="../media/image26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1.png"/><Relationship Id="rId4" Type="http://schemas.openxmlformats.org/officeDocument/2006/relationships/image" Target="../media/image8.png"/><Relationship Id="rId5" Type="http://schemas.openxmlformats.org/officeDocument/2006/relationships/image" Target="../media/image3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5.png"/><Relationship Id="rId4" Type="http://schemas.openxmlformats.org/officeDocument/2006/relationships/image" Target="../media/image3.png"/><Relationship Id="rId5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"/>
          <p:cNvPicPr preferRelativeResize="0"/>
          <p:nvPr/>
        </p:nvPicPr>
        <p:blipFill rotWithShape="1">
          <a:blip r:embed="rId3">
            <a:alphaModFix/>
          </a:blip>
          <a:srcRect b="8502" l="0" r="0" t="0"/>
          <a:stretch/>
        </p:blipFill>
        <p:spPr>
          <a:xfrm>
            <a:off x="7167937" y="4865695"/>
            <a:ext cx="1485900" cy="1581794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"/>
          <p:cNvPicPr preferRelativeResize="0"/>
          <p:nvPr/>
        </p:nvPicPr>
        <p:blipFill rotWithShape="1">
          <a:blip r:embed="rId4">
            <a:alphaModFix/>
          </a:blip>
          <a:srcRect b="0" l="3300" r="0" t="4531"/>
          <a:stretch/>
        </p:blipFill>
        <p:spPr>
          <a:xfrm>
            <a:off x="538859" y="346472"/>
            <a:ext cx="1388507" cy="1479947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572000" y="346472"/>
            <a:ext cx="4243388" cy="1021556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"/>
          <p:cNvSpPr/>
          <p:nvPr/>
        </p:nvSpPr>
        <p:spPr>
          <a:xfrm>
            <a:off x="976804" y="2128003"/>
            <a:ext cx="7190400" cy="21768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50" spcFirstLastPara="1" rIns="68550" wrap="square" tIns="342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40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Robinwood Y6 Residential Trip</a:t>
            </a:r>
            <a:endParaRPr b="0" i="0" sz="4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40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b="0" i="0" sz="105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18th May - 20th May 2026</a:t>
            </a:r>
            <a:endParaRPr b="0" i="0" sz="4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"/>
          <p:cNvSpPr/>
          <p:nvPr/>
        </p:nvSpPr>
        <p:spPr>
          <a:xfrm>
            <a:off x="2987851" y="5656600"/>
            <a:ext cx="3593700" cy="9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50" spcFirstLastPara="1" rIns="68550" wrap="square" tIns="34275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GB" sz="1500" u="none" cap="none" strike="noStrike">
                <a:solidFill>
                  <a:srgbClr val="4C69BC"/>
                </a:solidFill>
                <a:latin typeface="Montserrat"/>
                <a:ea typeface="Montserrat"/>
                <a:cs typeface="Montserrat"/>
                <a:sym typeface="Montserrat"/>
              </a:rPr>
              <a:t>In Jesus' Footsteps, we grow in 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GB" sz="1500" u="none" cap="none" strike="noStrike">
                <a:solidFill>
                  <a:srgbClr val="4C69BC"/>
                </a:solidFill>
                <a:latin typeface="Montserrat"/>
                <a:ea typeface="Montserrat"/>
                <a:cs typeface="Montserrat"/>
                <a:sym typeface="Montserrat"/>
              </a:rPr>
              <a:t>grace and knowledge.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br>
              <a:rPr b="0" i="0" lang="en-GB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data:image/png;base64,iVBORw0KGgoAAAANSUhEUgAAAKwAAAC5CAYAAAC1KtTwAAAAAXNSR0IArs4c6QAAH3NJREFUeF7tXYuRZDUS3DOBNYE1AUwAE8AEMAFMABPABDABTAATwAQwgYucuNzTCkmZWdLr6Z3tjpiYmVapfkqVSnqS3n/++eeff149Ph+kB/7+++8nuz/66KOn3/j/zz//fPqfP/i//w60/P7jjz9+9cknnzzV5Q++I8/Tjv3PA7CnXXq//AhQAgugA7jwQxACaPy/B/Q9WPYA7D20wg10ADh//vnnV1988cXbSPrZZ59dFgmvMukB2Ks8e2d8GVWh1u+///52yMdwfuID/lelAa1+D8CeaK33iAeBS3C1OSrBi7JbATB13QOwqcdeGD0Ay4hLwOI7TsYA3CsnUak7H4BNPfYB0QPIv/766yvkugAtwUtA0xWcpPWu6aP07v/g/y/A7jJ91H83l7s3f1T7G5e2uPwFIMM2RGX8MI0g/6vy2UeErbbge1zvRH7aTuLgCkRZgBrfM8XAisTpzwOwpz16p/xOgFSZBsAi8uLDyMuI3NZto286Ar0D2LTyg/6+h38HpA6NAuqovH84gaiLn6+++urtg4kK30eErXjtBdc5CWAA9Mcff3x6WIGJG1MFrkBU8twHYF8w+GamJaBsaVf1ZmX4Hk/Y2j0H33777VPK8M0337yjohqxH6sE/9vwsZNTKSffW/ls+K5EO7evf//990+kBCgiLSdqqdxHhHW9/qD7lwdGUbWPyJiE8cEDd4ABsAAxU4UEtA/AfiBAVOCiG1S6oMpbdyJ/RTqAyMq12vbJGvLa/qNGpLeAVYSP8vdrRSABluqzJ3kpWar8EWGVhx7lJQ8gFcDQz8lWu0n866+/fuL53XffPUVefNxO8QBsqTne/0oKIKq89QBp+RvD/pdffvmUo/JpV7s7jEBuc1t3MrgE7CMNuO80YASaJFrN6qvu2AKTj2PbWT/A2e49QC4LcHLDeDLJ6nV5RFjVOndaDtDwswIAl5C4OYX1eBSmr9sDEPVRh9Gw3ZmFYZ8PBvg96Ti5ojwexZnt7HI7j9ytdaft9aLUcsHHHVLtGawWTP3pAZShDsDT7nXF9+1m7Xa/Kx+hAsig4Qbvlr7fL9vupz11gmEGYCvCPlIDPzVwcj+CgsMofvfHVvpI1G8saScx/JvRFPw4LFMf7mltgUAwtpGaEZZrpv3SE/i1j1jxPzsN+FwB2FZnC7AvKpzdyJh+ItJHjD5ytaBpoxyHcp5wxf+zbXv9xuq28xCAs8kNv++j/U6+mbja6ejgNwWsyyBR6kOgbfeEMoJyyG3BgAV1DNeISKMdTC1t77dbgei522uEweX2wrbXjYagR6rw/1SBx6jbnLKd2OB7gJTDNcvu6bzUrQC6CoYqUD5SgkOtxFkxIiZA2D9DPyTmvWSjQKjKHznsoWafORpg/fzzz5/WHfEcffTMfKZC0ngJbS+vrav4VGlPuLnXTUZYZQyU+tBSA6w9ApRc+uGiOL5rl5E4M9/JOR3/j1K3XbC4cmd0o+8VThydrRxW5bKOoJdAg2Ef2+IASjwH52J4+9ixzWETmx2AODQ7bZXwT2xzaR35j1UC15uvXj0BFYDFrL5dWuKOei4d7UTUQJ0nUqeRRzyr9XZknrBNpgSJEBXy3/fymS+w+4gpwk8//WQfskuG06QdTuTHPTAdXStpQNpxbMCmjE84+N54wAdsyPZKSpxRQpT94Ycf3m7wOK276uytvEpbVeqcttHhF+WwO/mRo8y90jAV4JDPox3IaQFWfI80YfRY0plhO9Fr5ZsV2Kplu22RdoCVn9oyGWFTwaMcR0WHey/H3k6AlktULTAr/tkFw63qK9tUea+namfHLglYh8lLpsFz/U8//fRpqP/ll1/emtpeo57aX42oCiC75asJ1QneqZ9G9PEqQdXZJ5R9Dh6wl49UkQpwBQBrsdy1xGMgo+MeqqF3bFK8VXlVtuJ7IpLOOk8phx3lsrOk381N7jGVUHkjlrjwAxAj+qZb65zOr8BRAZ2TV1f4OnV2wWynBFc4zjHwnml4dgm///jjD3ll+i18OJJRkeuCusJbtemKpw1YJeSlldNp+M3oj78BTp5N4nIWIivWX6sfp9GTkaqih6NDyjfhuaJtyyRgldBqiFf1nrucjcOlK26O5oaWdkf/KhU4FfFSsMzoVXs6clxwKV4VXeIcNhHiDivKsOcshw3YeYUJFiZd3ENwhU6n/OW20Ywu7WRK3im74PN4leCKhrp3nlgRwONXPMnCA4J+gtn+P9tHkILA9YkCC/m4dK7cq+gUuGVKsDJYMXeGpece+pV82IDoiocH+ODhAUGLhwnc+MKjMVjiAs2pDTCJj3c6RRJtnU5wVQexAZv2qKsUTvU4RQ97AFxeatbyBXAxAQMNgIvUAdF4BNoKME7Z0I8MpzpVVb+kM1LGMoc95dyXBt5ZA/FcF8CLKFuNtI6/HJoKkKoTqmq9VMfLIqyTDqx6vBqqb12eOPbNmzdPkRapAyLt6nMKeMof0CFNGaogrNYbpRo9LwuwrgKp81P6BDS3puUlFkgZkNfip78WvWJvZdi8te23lBevEiROT2hvaXQqa2UHgMkJF37PcldX5mmfuVHVDUq9HUpfVe5M4FqZ8Tqs6/gKnRrWbl0+sqHVgTkr70IFPXPXK9OAVdR1AVJpn1N1dnS0UoIkH3V76o7Spxx3AlSwAxtgsFaLv5281Y1SV/vIbauKvo7uM5pVh5SAdQTvNvyujFsAWMngiya40ZtbEdulI9iJT2U5qeIjNSK5QJxN2JRP0uHe4ScB6xhVcWYCcuX40+UqFVg1YLvlkCkCHzQA1Hhi1r4dmxtp2jNiFUBfAQ4HQKfa3uVzSQ7rCncc8j7SMLflqyp58wv8gjK+XYUXcaC83RyubF4NmapuAuzT7XiCn7VKMBJUEf6+TBYSQFT8wCdjXArrj984o5oLTBegFTvUSFTluZXDuo6pKpcYfXroT3VO6ZXvkD7gqRii62g/bSJP+Ubp0parALUrKwkIvd5RDps4UDkgceAtaKu27djJA47IX3HEZvf+f9dPJ2x1Ze1O2JaATQ2Z0bt8XLrEObegTfUmPX7jw83f2GfLjeG//fbbsTNhJ32Q2roj25ElI6zDJFFS8VPlox6rhihVrnLGlU6rTosy/HALIt+vik3g+GDLIq+CbzeGOz6Y+XxlqxNgqrJdH6f8e3oJWNWYblKfgHrEMzW0Iu9kHa4U9G9cmd0Qs5J9L7bv5J5qruL63lolcJm5vf6U8rt6VfJPFzyMrHxNJWVVhn4VNFydUnsrfKsYcCO0vQ47Ut4ZYq4EpzIyLa+OFjM/ILq2eSqGfew1cD8VwFTquPo4YLxafpwS7BqnokUVNKf1UtHIbRisuSJXBf1ff/1Veiy7Y5szjKc0iT7VoDaTIQHrRtbTis0A4wIlceop2pluuJsLS1g8DzZbvmrPhTnHa57LF1fJVSMi2kkC9lRjupGz6gxl7G459K/qhlUCHmIEEPGQYHQ2DI9s8SChPaXAe7vSdnB0PUHjBrSZ/xwdWtvtHDYRmCqRNoYL/ipft15iJzfFoM7sUSzKuE2Ry12Mxv3xcpWyOPnmDo3ro9N0MsImjZIqd2XulOpyqvFW/uKbsbnpZSQT0ZgrC7xAmW9LrN5L67ThLk2SEipZK1wMAasYPle0reh1IhWoRrNKp+HVSLziEzwQkZFGONsOHR9V9LqyTqKzjLBXKOoo6NBcoVuV50l9wYu3fkOfdDmsakNa72RUdWVbgFWN4Sbeio+rtJNKuLxWdErfpMHSlIM7uRBVsRw2+qT6Kb/NypWciq+rvvsXYF3lXDpljHLiLP1I+I54VBsntTulh65Yu0Uey6s923RA8VPlym+qPAHaCV16HssI60bOW+Z4aaRSDeCW7zof9THp4lor5CJ6tm9VxHeMrNTLOdS4o9tOXdd3pEvAPuNtpQSpYj19xSknjNvVO60/0xkgBTAZ6UHHCzfwPSIoj9EgsmJpix+UtW9dTHW6h2Cyo3NfN1qHPSm4AmK3I6zSDEeuQ5OkKjzHxRcnoy5fqNzfvwXZWCHgfbSzN4GvdHTSrFFb9jzT/2c+SUZq5Xt7t5YjVAlTgHcbQfGplJ+W3fN7/fr105Oy9oMoi5MGznJVxSZVZ7e9FP8T5VEOe0LgzpCUODShTaKjG9WVr7BM1a+t4hGscyxG+TCxPaFVNp0oT/W5PId1FHJoTgAnkZPQUrdVnXY/wer+2F0QVPQedeA0HUjkKtpVeXQ/7C3Sgp3o5wDHyd0c0Cin9zwIWAz/2MSdRlZHpxOduiJnJTf1k5J/eYRdKZAaM6NXfFS5cpLqRA5/vicBvKpPrlTUU3bs1lf8d8rdti0B1mkgZ5jZMXCn7ukJlsoxUd6uryLKIn9tl6ueG0yt/NnfO23qYka169YqwanhVTW42/sUn1TfityZw3kHQVuOtyeeSg0SkClQ7JQ7wFzpqtK67XVYR8EUKBWHVfWoyHLqjCImNmfzoQCAilzWWdI6GX1v6acrZJVSAqfBkgmAM5lTPc/RaScVUM5X5dQPDw9AizXYWXR1eTk2OzSOvFWnceo7eoxSjr6eBKzbu106V/EdOmfIOcV/h8+qEyKFwA+v5pzJSTq7o+vVvnN0WKV2ErCpAIe+0iN3omPS2CtnuaNGxb6eN46H83JkPp6dPaZd+fw5cls3Glc6RzmHPdEoChwnJz0qpThtj5KnOjbWbQFYrCRgQwzSB77wwzlRq/hXy69ok5EuMznR9kKnUWe95vTQVY2aTkNVGsXxjSO7zXV5JxfPdmHCxreJO/leIq/C77TNjr5HUoKTit8rL8eZLo0aCrG7C3sPeOExAItIC7Ai6vLG7rTTKrmzEa/aJmk9h758CNFtHDfvU/zcvMgZXtIJ4omIqxqjL2cO29oDoGJDN2hXx75VqqV8fUV5MvKu9JcRNm3c1FjVkCm/56Q/aUt/8oB24bEuom2/JFaVndbbCRwn2uYtYFPFV5OKXZAnQ5cTURNHObKrvkr0QDqAKAtZ/GDtFicQTj0dS1OKRP8d2pV/ZYTdEXzaIStDHBDtdqTUFwQbctCRfiudAVheeAy5M7CmdqfpjcN/N+1LZJT2EqRGOw2dKL2K7o6sCo1rM+jwA8DxkCEnSxzKyWv2WBbl/WNc9x0It/CNMwqN9Ejqzey4LMLeOprtpgaVDjOSyeuIWlASwBjKea4L4O0nTnxnLc90kT/A6jw0SGxIaCsd/Ko65XsJTvRkJ2qdBn7Syx39+obpT8gyigKgfL0nl6na7YW8ubDNWcF79Q6vK0FX8fuuPk7bRA8Oruo1O3wdI3f4J3WhC2b3iJSIpgQffvNCN/ADYNuJ02iCRbqd0wmub3aBlviopa3ILaUESpDqnZXIlTpF6ZBOCB2dOVECLenbiIlHq6P1U9C0d2kRrP0m75UPVJu4/nP4OB1hRuPwX+lqAXYlZFcBx5FV8Dm8T9LM1k4RUTG0cy/ASCZSCewZYDTGfQXV7YeqTVT5iXQv9etIp9F3R590uY5whoUKr8RJaZRwdO5vbeFlGXysmuh3K1rXz6fpqvaVd2spgbeKikqO62hljyrv81AM/ZV3cik5fbmyT5Wn8kb0qQxFvyq3UoJZdFGCT+WJ4ONERMf5js4zmlXdNrqqt3M7eq6AuZOi7djvjDJVrLg+v+tVAse5lcY/HSWwKoDHqPyoC9xOdb7nsv055doR1gWPGqLTIc11zkqu23urQO53VlXvHXBtTencCY0zIro4SHV06bdy2CuUv4Kn64wKHWb3b968eacqJlmIsld1TpUiVX1YqZeMFoq/Kofd9l4C1ZiOMPJIaEd1EiedBM1I7/ZNh62snTsHZvZV/JbmnTv01RFqha3eZjsl6Ht1IkQ5WpWrzvKcHaHPX6GLc+fATqdz/aHoqn536ima6sQxAuzp3neVQ09GVaUjyvlqTtKOcljVgI4chyadQ7i+ulp/l390e6HjsN3I6yqeyHEbZcZTgYA3bOM38lfninfwxKffYqjs343Min/axi4/l07JL0fYWbRVjasUcspvIcPRo0qDNAKPcQFWRGN1gsBpbIfG7ZCnUizHP0rvUg6rmDqKVWl2Zbu50m7kcu2DnHaji7vX1eUPuqs69G5bjHRLR794leBEw854KIeo8hMOUQ50dFA8eH08r93s7xvYiXAusN2O7ETlXV6uzqDbWocdCToB6CuAlzjlalpu8sYjXKQGAGz6Pq5Kx1nZdRJ0rm6KblR+JId1Glgp5/BwervqRDtyVOR0ypG/4odbDgFeHInBBm/4CCB2jsO0slZB4qr04KQfZ7aMZEjAKqCp8hOGJTIcWtWIqrzacUZrttj3iokXN8/ghEH7mnlntNnxcRpZZ/TK76mcmU0SsEnEUkqvItCpVCLprZWGTm1sZbRvkmm/xzIYgMsDiqvN2xWdr6qz44tq3eM5LJ0zUqiq5IhnhVeljmrshGf7Yo6eL04j4AOa1WUZSt6s4zujhuKtfNGPBlV+q+AVbS+sKuAYmkTy6pDsyDhpY89rFmGhF9IAgJaXvTEtcPRxaNI2uCLgpDqUctiVEMdRDs0JQ06DGJMhLOjzQgwnr1S2riIs73/lK+dPPEy40q+rkdRN/fqI7Oh79ExXooA7dCnHVCLBDFh8PTwftSKXxGQIs3ZMjBAhkW/24HUczeEe/EYfyEAqsLoNxnmBh6OLkx5cmdopHVcdX066EuN2FFF123IVyRJeLS2GY4AS4IEMggwgRXQEkHlUu6JDf0iRsk+8yjMNAFUfOSNZxTezOv3327cXrqJqRfHVcLLjZCcSc0GftIikvMgNpwp4GQbBy9m9s4FldlkG7x44FT13U7hZe55oyxNtKyPsDkiqdVPnOGBUuiCy8l4A0vKGFqQDACtvxsZvfNTr46EXfhC5cbkbozbqgjf2EazSi9XolvpIgSXl59DPor5qi1W5vZfATQ3c0N73ZMcBq2iuylROhgjKK9p7hwFcXGricZjR6zdZj5e6MWIT4G1HUGBNGtX1XcLzStqVvgrkdxlhr3TWiDeiH57prz6cFCEdgFNHj1A5WVvxwuwf4J9F1l3wqQZ3fZuMWqdkOrpt315YyWHTRkmi9sho1aNxYqCPgqMoqy5mc4A/u1/LaazUby3PFaiUf+4pv76rBwc7DbIa8lf5mwMy1Ocz/xmwAHgAv81Te9oVjySiuemP0wkqNG47qTTS4dPTlFOCNOpdSZ/yZiP117KPoiqiC68dWkUaxUsBvgKcVUes8nNANIvcVZmJHWXAnlLuufigYforLqkL3++q3ofVN1x7zTvLkLMCrLNrNt23Gp4E0kleV4O3x4eVwyoD0win+Dk9bpfHKBXgAUIAtZK3QSdMuLjagInVzpOxWWdWQ22ax1+RYigd0/ajTXcRYavKu5OKvgFH97imk6GdiUqar145Cl0dbBzdE39Eky43/KdOcCPCCWCPdkzdIr90Gs6NqC6vE/5yZF0ppzzpUkqp8itA6chsaUYTI+eWllNDphtJUrtO6Xeqw6zSgZ2RCfpdtoHbjcZODz5BA0fh0SsibPuZXdy2kukC74TeFT+eGOEc3Z2OlfpRyY1zWJVMK4FpNHDlKefNNk/P0gHFz22IBDw7Mh2/O+BXOuxGyFTPnl4CVhngNpyj6I6sVWOA72wJazd/PaXzznC8CyJlgyq/EgNWDltVUNVLhlLFK4nUo9OqdLICrKPHbmdMZCS0jl47HYV1XZ2S9p/pJSPsqGIr2FV2x3nOULbivzqa0l8V5EarZKjvdXN8tkOj6qryE211lQwJ2KpgVU+V74K0rT/bL6COpew2XGKjklXl5dZTdCeDlNvZR3TRmS5l1I7Tdxyi6s4i7MmL2Kq+6eud4uNE9aqsNI04KefIspY7jCpAX1XOtwwil8UHa684RTC7x1V1gKv0VOlXmjNW9Ext3wFjpa5MCdLelEyGHIeuIlBiMGjbZ/yVvQIjwLjDW++XRHfHT05ErfCp1hnZ59isRhwJWEdIYlTagxPeuxHotK2u7qqRVnalOruy7q0DUB8J2GTykzqvEr1P1nEB5Y4a1aiS6KFoT7WBkrPjk1FdV++tHFYJUeVORHR5OA5OwH4LuUrnE3MD1w535EtSIGXfqnwmp7xbq6qM60AHXIqXKj9hQyWqrsBxJSBulQ6c6GiztolSgtUwcKWSLrAcgCoaVe7q4oweKS+nE5/ieZKP2wkduiMnDkbGOQ2/6vHVaJDqMtMTS2Eoc28RrNhbBYUbHBydTuhwpZxevzjC3jJyOM68wlnY2YVTCeCNs1jYb3DVp5Ie7OjiBoldv15V3775xXGSo6RDo2Q5PNwo1Mvq3x2Lhwx4b2wauVfpk7LPLXf8cFIPJU+Vj3RZddiRH+wI6yjTC1B1TkeXKkjbUaPf5I39BniEqz7K1p2RyeWtdKyUP6dsCdiqctV6iQNvJaO/Y6t/SYajh0OjIt+Mh9spT9A57XPCVkcOaUrLWkrJUbmqkyitGtuNZqN8jhGW9wnwFm5E2spFxq7dLl06irm+uMKnV3Q6OyVIAVWhh4H4tM/53YZ06ZRe4MM3E3LTDL5bnf06JVvpduvyW9mVyLGWtVa9TwlT0ZazcQAC0Y3XAmHyg+jW3/Wv5M10XfV27JcFOHktEV/shqs1eUmc86bCFaAcvWfRcDQSOJt3EpmqM6h2VPVPlV8SYV1HAQzIGQEQ3qWKbX/YVcW3qeBqypOfXrfRNe68VIOAhX74Luk8ygdtuaJN7Hd4rWQ79Ssd81Sni5e1KnnJzEDwAjiRG+LmP6x3Ari8X5X3qIIOYHGuZk8ad3aSlrdjM3+FfL7d5ap7XRO9W9pdgFXkutE20c3twG8BmzA/YSTf+gdeAAaHYUQ8lPHyNKYM7ukAtyeDbnXrNlOA9gBj5Q6DKrhWdiRt5QKhEjUrONitI1OCkxEVyjKCYmLTfvonSgBK+4qg0TtYZzmf45TVSVpO/CATerYRf3ZKwc0/R7olADwNrBmgT+nU6+sGlJmdErBO48+iyEi52f0AjLQACYbkdsKjjmKnOoJ+9gqilheiOqI/Ugf8HoG12rCnA0HFB5U6DuCqPnE68+WrBG3kWYGVdByKASjkt3xRMEADRwA06vXsyqmI8ny5xqrROPlChEWdW7+0eNXwV5RVAKzqJOB1aI9H2FkvGd1rNTOWwz8MAFjal1xg0tO+PNgxspezuqegpeWbCZHr4oP/VymB6igVXWejlxpqnXquPg6dQzNKm5J6qH9slWAGPiiUgLUFxugeV/e2wZU+zks4UB8RFtEc67R8qZyz/qmizomGc2W4dO7kLAWYK9/tgEdWCVaJewrWFiijl1wkL7YYOdeNrtADOSwAylWLW7wH1m24Eeir4KjWU+BVI05FrkwJlFInIyt5YehFZHv9+vU77HcnX3yT4ewFcq0wgBOpCdIB1Bstq7kTp7Thqvkp9F9FympbOsDa4Z3YKwG7AuQq4lQiK2Uxh0VkQ0SEHGeypRzrvuIIfNg5oAMcWn3vgdLpHspdwLigdOhcmb1/tlcJeoaIXpzhVxojWZx3HAMdoBOA36/9jvRj50D+eouPY4MbyV19q2Bx+bd0jn0J33KEHQnB0hM3kiRKkLZfAXB5cB8C6fnMH9/jB3o5bzrkW19GryhyGmE19N9qUnMa3M4I64JS0aly6BKvEvR5Ev6fPb1yAAeQ8NEsomsyC6dcRNA+L+Vr45UO7Q4ttb6reJ0uHzVgAkgHAA7NabvIT8kelW9HWCcFQMTippF2xxPAwle8p07hK92dCdRs6EeeWt2Y7UTc1KZ7oZ+NBgpgfTBz6FObrZtfZoK5qI/y0QdbBQHWJGqO+PTy1WsylRO459Y9QZA63qF3U4RVNHLk9L6o1FH+TMqTEWLEtxRhIRQTGOSrs+iFSYvaKLIydOVYPOLt3wbjOA0dh53IoVc0TuOnwHSHS6VbWu7YMhtVVF1VvupUfd04hwWD/nFpKxCg4Dpq6jSHvj+G7dQBDaIpOpEbVfvh7RZAchtW5bZOJ3Fluf6t0FV0iCOsWstEBNu5eEIZkTypohMR6QHW3dRENYrSXdWflV/F1x3hnA5wq9TDymGpjAKrWkPtHe80RE+TAjbtQI5OVeD1UfuErITHbv6406ESPVf+tSOsAxTckNKfe3Ib1zVodqyll4PZP1cBXB0UnRqKqzneSO5V4FI27pa77bgKXquIPgRsz0ztzoeRyaYUxykzw9V+AO6qUov/Kid1He/YomhOyXKH7t3OkOib0Co/oVxGWAhcnX0CEx7a253QOAqDBstamPhxDRbyIZtPqla5aurAtHFT/o7NqQ5JxK7ksbORxLFll0YCVuWtKromCqYNwysxRydqE7l9bpnWdeid6HcF2JVuV8h027EieznpcqIrwMLj2L1zVnmKGpKVo5PyJPd0I44TZSoNovzigkHxSfzn0O7Y2geMOIelgqMd/73yPPfkGJXQ7DogkeWAr8qv0gF2Za185wDeoXF0vKINlymBOllavb7nCkOqDqzqcqpRq3rfKoJWwK9sqvocfJeAXT0Cna25OmmASh1W5cpYJ1dUDl0NUU7dWcQ+BXLlA9e/KR9l+yn7VnKWgJ2tvSKyYkH+yidHiTMT2pkzdnns1ndBVgWNqueWn7ZzNFLYOewoOmKVgMdUsGxUXYx3I+9VDjk1hLr6Kbo0Gil+I8CN6qRyFZBTfrsjoFzWgsLcrc/9q26UqjhZOagyQdpxqtLnahuV/FMdUQH+Xuz8LzbDeBBwxBohAAAAAElFTkSuQmCC" id="94" name="Google Shape;94;p1"/>
          <p:cNvSpPr/>
          <p:nvPr/>
        </p:nvSpPr>
        <p:spPr>
          <a:xfrm>
            <a:off x="6269338" y="4606397"/>
            <a:ext cx="1228725" cy="132165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50" spcFirstLastPara="1" rIns="68550" wrap="square" tIns="342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Google Shape;100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339242" y="5472113"/>
            <a:ext cx="3861440" cy="3898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17728" y="318926"/>
            <a:ext cx="4243388" cy="1021556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2"/>
          <p:cNvSpPr/>
          <p:nvPr/>
        </p:nvSpPr>
        <p:spPr>
          <a:xfrm>
            <a:off x="1571387" y="829704"/>
            <a:ext cx="1931539" cy="692498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50" spcFirstLastPara="1" rIns="68550" wrap="square" tIns="342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Location</a:t>
            </a:r>
            <a:endParaRPr b="0" i="0" sz="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3" name="Google Shape;103;p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010805" y="1993107"/>
            <a:ext cx="5124293" cy="3364706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2"/>
          <p:cNvSpPr txBox="1"/>
          <p:nvPr/>
        </p:nvSpPr>
        <p:spPr>
          <a:xfrm>
            <a:off x="180169" y="2873963"/>
            <a:ext cx="2266650" cy="11682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50" lIns="68550" spcFirstLastPara="1" rIns="68550" wrap="square" tIns="685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175" u="none" cap="none" strike="noStrike">
                <a:solidFill>
                  <a:srgbClr val="AA1D3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Dobroyd Castle</a:t>
            </a:r>
            <a:endParaRPr b="0" i="0" sz="2175" u="none" cap="none" strike="noStrike">
              <a:solidFill>
                <a:srgbClr val="AA1D3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063" u="none" cap="none" strike="noStrike">
                <a:solidFill>
                  <a:srgbClr val="AA1D3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Todmorden, </a:t>
            </a:r>
            <a:endParaRPr b="0" i="0" sz="2063" u="none" cap="none" strike="noStrike">
              <a:solidFill>
                <a:srgbClr val="AA1D3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063" u="none" cap="none" strike="noStrike">
                <a:solidFill>
                  <a:srgbClr val="AA1D3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West Yorkshire</a:t>
            </a:r>
            <a:endParaRPr b="0" i="0" sz="2063" u="none" cap="none" strike="noStrike">
              <a:solidFill>
                <a:srgbClr val="AA1D3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063" u="none" cap="none" strike="noStrike">
              <a:solidFill>
                <a:srgbClr val="AA1D3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063" u="none" cap="none" strike="noStrike">
              <a:solidFill>
                <a:srgbClr val="AA1D3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063" u="none" cap="none" strike="noStrike">
                <a:solidFill>
                  <a:srgbClr val="AA1D3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Approx 50 mins by coach.</a:t>
            </a:r>
            <a:endParaRPr b="0" i="0" sz="2063" u="none" cap="none" strike="noStrike">
              <a:solidFill>
                <a:srgbClr val="AA1D3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5" name="Google Shape;105;p2"/>
          <p:cNvPicPr preferRelativeResize="0"/>
          <p:nvPr/>
        </p:nvPicPr>
        <p:blipFill rotWithShape="1">
          <a:blip r:embed="rId6">
            <a:alphaModFix/>
          </a:blip>
          <a:srcRect b="0" l="3297" r="0" t="4534"/>
          <a:stretch/>
        </p:blipFill>
        <p:spPr>
          <a:xfrm>
            <a:off x="356585" y="369778"/>
            <a:ext cx="756356" cy="806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99290" y="399207"/>
            <a:ext cx="4243388" cy="1021556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3"/>
          <p:cNvSpPr/>
          <p:nvPr/>
        </p:nvSpPr>
        <p:spPr>
          <a:xfrm>
            <a:off x="1129283" y="1420763"/>
            <a:ext cx="4531287" cy="69255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50" spcFirstLastPara="1" rIns="68550" wrap="square" tIns="342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Accommodation</a:t>
            </a:r>
            <a:r>
              <a:rPr b="0" i="0" lang="en-GB" sz="40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b="0" i="0" sz="105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3" name="Google Shape;113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654987" y="2227613"/>
            <a:ext cx="4949888" cy="3015900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3"/>
          <p:cNvSpPr txBox="1"/>
          <p:nvPr/>
        </p:nvSpPr>
        <p:spPr>
          <a:xfrm>
            <a:off x="249919" y="2908838"/>
            <a:ext cx="2196900" cy="366075"/>
          </a:xfrm>
          <a:prstGeom prst="rect">
            <a:avLst/>
          </a:prstGeom>
          <a:noFill/>
          <a:ln>
            <a:noFill/>
          </a:ln>
        </p:spPr>
        <p:txBody>
          <a:bodyPr anchorCtr="0" anchor="t" bIns="68550" lIns="68550" spcFirstLastPara="1" rIns="68550" wrap="square" tIns="685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Main building or </a:t>
            </a:r>
            <a:endParaRPr b="0" i="0" sz="2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three separate accommodation blocks</a:t>
            </a:r>
            <a:endParaRPr b="0" i="0" sz="2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5" name="Google Shape;115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857084" y="6263877"/>
            <a:ext cx="3861440" cy="3898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3"/>
          <p:cNvPicPr preferRelativeResize="0"/>
          <p:nvPr/>
        </p:nvPicPr>
        <p:blipFill rotWithShape="1">
          <a:blip r:embed="rId6">
            <a:alphaModFix/>
          </a:blip>
          <a:srcRect b="0" l="3297" r="0" t="4534"/>
          <a:stretch/>
        </p:blipFill>
        <p:spPr>
          <a:xfrm>
            <a:off x="335284" y="454163"/>
            <a:ext cx="756356" cy="806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45722" y="857250"/>
            <a:ext cx="7011735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4"/>
          <p:cNvSpPr txBox="1"/>
          <p:nvPr/>
        </p:nvSpPr>
        <p:spPr>
          <a:xfrm>
            <a:off x="0" y="3861638"/>
            <a:ext cx="2250000" cy="1431139"/>
          </a:xfrm>
          <a:prstGeom prst="rect">
            <a:avLst/>
          </a:prstGeom>
          <a:noFill/>
          <a:ln>
            <a:noFill/>
          </a:ln>
        </p:spPr>
        <p:txBody>
          <a:bodyPr anchorCtr="0" anchor="t" bIns="68550" lIns="68550" spcFirstLastPara="1" rIns="68550" wrap="square" tIns="685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Children’s rooms will always be close to a teacher’s room.</a:t>
            </a:r>
            <a:endParaRPr b="0" i="0" sz="105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5"/>
          <p:cNvSpPr/>
          <p:nvPr/>
        </p:nvSpPr>
        <p:spPr>
          <a:xfrm>
            <a:off x="1293059" y="1201683"/>
            <a:ext cx="3684825" cy="577125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50" spcFirstLastPara="1" rIns="68550" wrap="square" tIns="342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Example dormitories</a:t>
            </a:r>
            <a:endParaRPr b="0"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0" name="Google Shape;130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307637" y="2466731"/>
            <a:ext cx="5980088" cy="2998425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5"/>
          <p:cNvSpPr txBox="1"/>
          <p:nvPr/>
        </p:nvSpPr>
        <p:spPr>
          <a:xfrm>
            <a:off x="0" y="2879794"/>
            <a:ext cx="2250000" cy="1431139"/>
          </a:xfrm>
          <a:prstGeom prst="rect">
            <a:avLst/>
          </a:prstGeom>
          <a:noFill/>
          <a:ln>
            <a:noFill/>
          </a:ln>
        </p:spPr>
        <p:txBody>
          <a:bodyPr anchorCtr="0" anchor="t" bIns="68550" lIns="68550" spcFirstLastPara="1" rIns="68550" wrap="square" tIns="685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Bedrooms all have bunk beds and range in size from 2 to 10 beds. </a:t>
            </a:r>
            <a:endParaRPr b="0" i="0" sz="105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2" name="Google Shape;132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99290" y="399207"/>
            <a:ext cx="4243388" cy="1021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857084" y="6263877"/>
            <a:ext cx="3861440" cy="3898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5"/>
          <p:cNvPicPr preferRelativeResize="0"/>
          <p:nvPr/>
        </p:nvPicPr>
        <p:blipFill rotWithShape="1">
          <a:blip r:embed="rId6">
            <a:alphaModFix/>
          </a:blip>
          <a:srcRect b="0" l="3297" r="0" t="4534"/>
          <a:stretch/>
        </p:blipFill>
        <p:spPr>
          <a:xfrm>
            <a:off x="335284" y="454163"/>
            <a:ext cx="756356" cy="806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6"/>
          <p:cNvSpPr/>
          <p:nvPr/>
        </p:nvSpPr>
        <p:spPr>
          <a:xfrm>
            <a:off x="1803938" y="1301681"/>
            <a:ext cx="2438775" cy="577125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50" spcFirstLastPara="1" rIns="68550" wrap="square" tIns="342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3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Call system</a:t>
            </a:r>
            <a:endParaRPr b="0" i="0" sz="3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6"/>
          <p:cNvSpPr txBox="1"/>
          <p:nvPr/>
        </p:nvSpPr>
        <p:spPr>
          <a:xfrm>
            <a:off x="182888" y="2832881"/>
            <a:ext cx="3399975" cy="1431139"/>
          </a:xfrm>
          <a:prstGeom prst="rect">
            <a:avLst/>
          </a:prstGeom>
          <a:noFill/>
          <a:ln>
            <a:noFill/>
          </a:ln>
        </p:spPr>
        <p:txBody>
          <a:bodyPr anchorCtr="0" anchor="t" bIns="68550" lIns="68550" spcFirstLastPara="1" rIns="68550" wrap="square" tIns="685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All dormitories have a call button if the children need help or reassurance during the night. </a:t>
            </a:r>
            <a:endParaRPr b="0" i="0" sz="105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2" name="Google Shape;142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42712" y="1926348"/>
            <a:ext cx="3320963" cy="32445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99290" y="399207"/>
            <a:ext cx="4243388" cy="1021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857084" y="6263877"/>
            <a:ext cx="3861440" cy="3898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6"/>
          <p:cNvPicPr preferRelativeResize="0"/>
          <p:nvPr/>
        </p:nvPicPr>
        <p:blipFill rotWithShape="1">
          <a:blip r:embed="rId6">
            <a:alphaModFix/>
          </a:blip>
          <a:srcRect b="0" l="3297" r="0" t="4534"/>
          <a:stretch/>
        </p:blipFill>
        <p:spPr>
          <a:xfrm>
            <a:off x="335284" y="454163"/>
            <a:ext cx="756356" cy="806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7"/>
          <p:cNvSpPr/>
          <p:nvPr/>
        </p:nvSpPr>
        <p:spPr>
          <a:xfrm>
            <a:off x="0" y="0"/>
            <a:ext cx="9141714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1" name="Google Shape;151;p7"/>
          <p:cNvSpPr txBox="1"/>
          <p:nvPr>
            <p:ph type="title"/>
          </p:nvPr>
        </p:nvSpPr>
        <p:spPr>
          <a:xfrm>
            <a:off x="459486" y="365125"/>
            <a:ext cx="5239511" cy="1776484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50" spcFirstLastPara="1" rIns="68550" wrap="square" tIns="34275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en-GB" sz="4700"/>
              <a:t>AT NIGHT..</a:t>
            </a:r>
            <a:endParaRPr/>
          </a:p>
        </p:txBody>
      </p:sp>
      <p:pic>
        <p:nvPicPr>
          <p:cNvPr id="152" name="Google Shape;152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299884" y="6403837"/>
            <a:ext cx="2649027" cy="264902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7"/>
          <p:cNvSpPr/>
          <p:nvPr/>
        </p:nvSpPr>
        <p:spPr>
          <a:xfrm>
            <a:off x="628650" y="2315691"/>
            <a:ext cx="3257550" cy="18288"/>
          </a:xfrm>
          <a:custGeom>
            <a:rect b="b" l="l" r="r" t="t"/>
            <a:pathLst>
              <a:path extrusionOk="0" fill="none" h="18288" w="3257550">
                <a:moveTo>
                  <a:pt x="0" y="0"/>
                </a:moveTo>
                <a:cubicBezTo>
                  <a:pt x="222571" y="-4581"/>
                  <a:pt x="395946" y="-20429"/>
                  <a:pt x="618935" y="0"/>
                </a:cubicBezTo>
                <a:cubicBezTo>
                  <a:pt x="841925" y="20429"/>
                  <a:pt x="1064831" y="-497"/>
                  <a:pt x="1270445" y="0"/>
                </a:cubicBezTo>
                <a:cubicBezTo>
                  <a:pt x="1476059" y="497"/>
                  <a:pt x="1673547" y="428"/>
                  <a:pt x="1954530" y="0"/>
                </a:cubicBezTo>
                <a:cubicBezTo>
                  <a:pt x="2235513" y="-428"/>
                  <a:pt x="2452407" y="27906"/>
                  <a:pt x="2638616" y="0"/>
                </a:cubicBezTo>
                <a:cubicBezTo>
                  <a:pt x="2824825" y="-27906"/>
                  <a:pt x="3043878" y="-22618"/>
                  <a:pt x="3257550" y="0"/>
                </a:cubicBezTo>
                <a:cubicBezTo>
                  <a:pt x="3256841" y="8157"/>
                  <a:pt x="3257137" y="12125"/>
                  <a:pt x="3257550" y="18288"/>
                </a:cubicBezTo>
                <a:cubicBezTo>
                  <a:pt x="2955505" y="29918"/>
                  <a:pt x="2697243" y="41720"/>
                  <a:pt x="2540889" y="18288"/>
                </a:cubicBezTo>
                <a:cubicBezTo>
                  <a:pt x="2384535" y="-5144"/>
                  <a:pt x="2114539" y="6231"/>
                  <a:pt x="1824228" y="18288"/>
                </a:cubicBezTo>
                <a:cubicBezTo>
                  <a:pt x="1533917" y="30345"/>
                  <a:pt x="1462450" y="24037"/>
                  <a:pt x="1172718" y="18288"/>
                </a:cubicBezTo>
                <a:cubicBezTo>
                  <a:pt x="882986" y="12540"/>
                  <a:pt x="500637" y="24492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extrusionOk="0" h="18288" w="3257550">
                <a:moveTo>
                  <a:pt x="0" y="0"/>
                </a:moveTo>
                <a:cubicBezTo>
                  <a:pt x="278434" y="16845"/>
                  <a:pt x="441207" y="-24568"/>
                  <a:pt x="618935" y="0"/>
                </a:cubicBezTo>
                <a:cubicBezTo>
                  <a:pt x="796663" y="24568"/>
                  <a:pt x="985120" y="5689"/>
                  <a:pt x="1172718" y="0"/>
                </a:cubicBezTo>
                <a:cubicBezTo>
                  <a:pt x="1360316" y="-5689"/>
                  <a:pt x="1666432" y="29765"/>
                  <a:pt x="1889379" y="0"/>
                </a:cubicBezTo>
                <a:cubicBezTo>
                  <a:pt x="2112326" y="-29765"/>
                  <a:pt x="2378171" y="13184"/>
                  <a:pt x="2508314" y="0"/>
                </a:cubicBezTo>
                <a:cubicBezTo>
                  <a:pt x="2638457" y="-13184"/>
                  <a:pt x="2897393" y="-18048"/>
                  <a:pt x="3257550" y="0"/>
                </a:cubicBezTo>
                <a:cubicBezTo>
                  <a:pt x="3257286" y="4493"/>
                  <a:pt x="3257934" y="9472"/>
                  <a:pt x="3257550" y="18288"/>
                </a:cubicBezTo>
                <a:cubicBezTo>
                  <a:pt x="3005417" y="4399"/>
                  <a:pt x="2789824" y="23493"/>
                  <a:pt x="2606040" y="18288"/>
                </a:cubicBezTo>
                <a:cubicBezTo>
                  <a:pt x="2422256" y="13084"/>
                  <a:pt x="2161816" y="17045"/>
                  <a:pt x="1889379" y="18288"/>
                </a:cubicBezTo>
                <a:cubicBezTo>
                  <a:pt x="1616942" y="19531"/>
                  <a:pt x="1456938" y="28545"/>
                  <a:pt x="1335595" y="18288"/>
                </a:cubicBezTo>
                <a:cubicBezTo>
                  <a:pt x="1214252" y="8031"/>
                  <a:pt x="876335" y="26295"/>
                  <a:pt x="684085" y="18288"/>
                </a:cubicBezTo>
                <a:cubicBezTo>
                  <a:pt x="491835" y="10282"/>
                  <a:pt x="213058" y="3432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4" name="Google Shape;154;p7"/>
          <p:cNvSpPr txBox="1"/>
          <p:nvPr>
            <p:ph idx="1" type="body"/>
          </p:nvPr>
        </p:nvSpPr>
        <p:spPr>
          <a:xfrm>
            <a:off x="459486" y="2504819"/>
            <a:ext cx="5239512" cy="3672144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50" spcFirstLastPara="1" rIns="68550" wrap="square" tIns="34275">
            <a:normAutofit/>
          </a:bodyPr>
          <a:lstStyle/>
          <a:p>
            <a:pPr indent="-257175" lvl="0" marL="34290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042"/>
              <a:buChar char="•"/>
            </a:pPr>
            <a:r>
              <a:rPr lang="en-GB" sz="1500"/>
              <a:t>SECURITY IS PARAMOUNT</a:t>
            </a:r>
            <a:endParaRPr/>
          </a:p>
          <a:p>
            <a:pPr indent="-257175" lvl="0" marL="34290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042"/>
              <a:buChar char="•"/>
            </a:pPr>
            <a:r>
              <a:rPr lang="en-GB" sz="1500"/>
              <a:t>There is always at least one male and one female member of Robinwood staff</a:t>
            </a:r>
            <a:br>
              <a:rPr lang="en-GB" sz="1500"/>
            </a:br>
            <a:r>
              <a:rPr lang="en-GB" sz="1500"/>
              <a:t>awake and on duty during the night. Members of staff will be allocated rooms near to the children. The building is always secured overnight.</a:t>
            </a:r>
            <a:br>
              <a:rPr lang="en-GB" sz="1500"/>
            </a:br>
            <a:endParaRPr sz="1500"/>
          </a:p>
          <a:p>
            <a:pPr indent="-257175" lvl="0" marL="34290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042"/>
              <a:buChar char="•"/>
            </a:pPr>
            <a:r>
              <a:rPr lang="en-GB" sz="1500"/>
              <a:t>Emergency call button – in every room.</a:t>
            </a:r>
            <a:endParaRPr/>
          </a:p>
          <a:p>
            <a:pPr indent="-257175" lvl="0" marL="34290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042"/>
              <a:buChar char="•"/>
            </a:pPr>
            <a:r>
              <a:rPr lang="en-GB" sz="1500"/>
              <a:t>School staff also located on each dorm level - usually right next door - so be warned we don't want grumpy teachers due to lack of sleep !</a:t>
            </a:r>
            <a:br>
              <a:rPr lang="en-GB" sz="1500"/>
            </a:br>
            <a:endParaRPr sz="1500"/>
          </a:p>
          <a:p>
            <a:pPr indent="-257175" lvl="0" marL="34290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042"/>
              <a:buChar char="•"/>
            </a:pPr>
            <a:r>
              <a:rPr lang="en-GB" sz="1500"/>
              <a:t>Mrs Lindley will be contacted in the event of an emergency and will in turn contact parents.</a:t>
            </a:r>
            <a:endParaRPr/>
          </a:p>
          <a:p>
            <a:pPr indent="-171450" lvl="0" marL="34290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042"/>
              <a:buNone/>
            </a:pPr>
            <a:r>
              <a:t/>
            </a:r>
            <a:endParaRPr sz="1500"/>
          </a:p>
        </p:txBody>
      </p:sp>
      <p:pic>
        <p:nvPicPr>
          <p:cNvPr id="155" name="Google Shape;155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453492" y="2625772"/>
            <a:ext cx="1933728" cy="18902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767943" y="454163"/>
            <a:ext cx="3916571" cy="6997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7"/>
          <p:cNvPicPr preferRelativeResize="0"/>
          <p:nvPr/>
        </p:nvPicPr>
        <p:blipFill rotWithShape="1">
          <a:blip r:embed="rId6">
            <a:alphaModFix/>
          </a:blip>
          <a:srcRect b="0" l="3297" r="0" t="4534"/>
          <a:stretch/>
        </p:blipFill>
        <p:spPr>
          <a:xfrm>
            <a:off x="335284" y="454163"/>
            <a:ext cx="756356" cy="806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8"/>
          <p:cNvSpPr txBox="1"/>
          <p:nvPr/>
        </p:nvSpPr>
        <p:spPr>
          <a:xfrm>
            <a:off x="889278" y="1486412"/>
            <a:ext cx="3615075" cy="4501210"/>
          </a:xfrm>
          <a:prstGeom prst="rect">
            <a:avLst/>
          </a:prstGeom>
          <a:noFill/>
          <a:ln>
            <a:noFill/>
          </a:ln>
        </p:spPr>
        <p:txBody>
          <a:bodyPr anchorCtr="0" anchor="t" bIns="68550" lIns="68550" spcFirstLastPara="1" rIns="68550" wrap="square" tIns="685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35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We will be given a set time for our meals and will eat together.</a:t>
            </a:r>
            <a:endParaRPr b="0" i="0" sz="105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35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35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children are very well catered for and there is no need to provide any extra snacks.</a:t>
            </a:r>
            <a:endParaRPr b="0" i="0" sz="105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35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35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As well as toast and cereals a cooked breakfast is always provided.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35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35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Lunch typically comprises of wraps, sandwiches, fruits and yogurts. </a:t>
            </a:r>
            <a:endParaRPr b="0" i="0" sz="105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35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35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Hot meals in the evening could be pasta bolognese, pizza or curry.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35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35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Break time snacks are provided and additional fruit is always available. </a:t>
            </a:r>
            <a:endParaRPr b="0" i="0" sz="105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35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35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There is always a vegetarian option and dietary requirements such as gluten / dairy free, Halal or coeliac are catered for.</a:t>
            </a:r>
            <a:endParaRPr/>
          </a:p>
        </p:txBody>
      </p:sp>
      <p:sp>
        <p:nvSpPr>
          <p:cNvPr id="164" name="Google Shape;164;p8"/>
          <p:cNvSpPr/>
          <p:nvPr/>
        </p:nvSpPr>
        <p:spPr>
          <a:xfrm>
            <a:off x="1215119" y="836784"/>
            <a:ext cx="2438775" cy="577125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50" spcFirstLastPara="1" rIns="68550" wrap="square" tIns="342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3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Catering</a:t>
            </a:r>
            <a:endParaRPr/>
          </a:p>
        </p:txBody>
      </p:sp>
      <p:pic>
        <p:nvPicPr>
          <p:cNvPr id="165" name="Google Shape;165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57290" y="1701375"/>
            <a:ext cx="3415969" cy="3455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99290" y="399207"/>
            <a:ext cx="4243388" cy="1021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857084" y="6263877"/>
            <a:ext cx="3861440" cy="3898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8"/>
          <p:cNvPicPr preferRelativeResize="0"/>
          <p:nvPr/>
        </p:nvPicPr>
        <p:blipFill rotWithShape="1">
          <a:blip r:embed="rId6">
            <a:alphaModFix/>
          </a:blip>
          <a:srcRect b="0" l="3297" r="0" t="4534"/>
          <a:stretch/>
        </p:blipFill>
        <p:spPr>
          <a:xfrm>
            <a:off x="335284" y="454163"/>
            <a:ext cx="756356" cy="806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Google Shape;174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57319" y="1176544"/>
            <a:ext cx="6276806" cy="4824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900612" y="55315"/>
            <a:ext cx="4243388" cy="1021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091586" y="6350261"/>
            <a:ext cx="3861440" cy="3898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9"/>
          <p:cNvPicPr preferRelativeResize="0"/>
          <p:nvPr/>
        </p:nvPicPr>
        <p:blipFill rotWithShape="1">
          <a:blip r:embed="rId6">
            <a:alphaModFix/>
          </a:blip>
          <a:srcRect b="0" l="3297" r="0" t="4534"/>
          <a:stretch/>
        </p:blipFill>
        <p:spPr>
          <a:xfrm>
            <a:off x="636606" y="110271"/>
            <a:ext cx="756356" cy="806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0"/>
          <p:cNvSpPr/>
          <p:nvPr/>
        </p:nvSpPr>
        <p:spPr>
          <a:xfrm>
            <a:off x="1350684" y="836388"/>
            <a:ext cx="3506400" cy="577125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50" spcFirstLastPara="1" rIns="68550" wrap="square" tIns="342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typical itinerary 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4" name="Google Shape;184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5044" y="2037057"/>
            <a:ext cx="8857275" cy="35568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99290" y="399207"/>
            <a:ext cx="4243388" cy="1021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1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857084" y="6263877"/>
            <a:ext cx="3861440" cy="3898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10"/>
          <p:cNvPicPr preferRelativeResize="0"/>
          <p:nvPr/>
        </p:nvPicPr>
        <p:blipFill rotWithShape="1">
          <a:blip r:embed="rId6">
            <a:alphaModFix/>
          </a:blip>
          <a:srcRect b="0" l="3297" r="0" t="4534"/>
          <a:stretch/>
        </p:blipFill>
        <p:spPr>
          <a:xfrm>
            <a:off x="335284" y="454163"/>
            <a:ext cx="756356" cy="806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1"/>
          <p:cNvSpPr/>
          <p:nvPr/>
        </p:nvSpPr>
        <p:spPr>
          <a:xfrm>
            <a:off x="2043806" y="1150988"/>
            <a:ext cx="3861450" cy="806175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50" spcFirstLastPara="1" rIns="68550" wrap="square" tIns="342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40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Activities</a:t>
            </a:r>
            <a:endParaRPr b="0" i="0" sz="105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4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4" name="Google Shape;194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8406" y="1957162"/>
            <a:ext cx="3383813" cy="1928063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11"/>
          <p:cNvSpPr txBox="1"/>
          <p:nvPr/>
        </p:nvSpPr>
        <p:spPr>
          <a:xfrm>
            <a:off x="267356" y="4049419"/>
            <a:ext cx="1046025" cy="540450"/>
          </a:xfrm>
          <a:prstGeom prst="rect">
            <a:avLst/>
          </a:prstGeom>
          <a:noFill/>
          <a:ln>
            <a:noFill/>
          </a:ln>
        </p:spPr>
        <p:txBody>
          <a:bodyPr anchorCtr="0" anchor="t" bIns="68550" lIns="68550" spcFirstLastPara="1" rIns="68550" wrap="square" tIns="685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Archery</a:t>
            </a:r>
            <a:endParaRPr b="0" i="0" sz="2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6" name="Google Shape;196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905257" y="1878806"/>
            <a:ext cx="2850356" cy="2386013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11"/>
          <p:cNvSpPr txBox="1"/>
          <p:nvPr/>
        </p:nvSpPr>
        <p:spPr>
          <a:xfrm>
            <a:off x="7398506" y="4442681"/>
            <a:ext cx="1357200" cy="540450"/>
          </a:xfrm>
          <a:prstGeom prst="rect">
            <a:avLst/>
          </a:prstGeom>
          <a:noFill/>
          <a:ln>
            <a:noFill/>
          </a:ln>
        </p:spPr>
        <p:txBody>
          <a:bodyPr anchorCtr="0" anchor="t" bIns="68550" lIns="68550" spcFirstLastPara="1" rIns="68550" wrap="square" tIns="685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Canoeing</a:t>
            </a:r>
            <a:endParaRPr b="0" i="0" sz="2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8" name="Google Shape;198;p1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030781" y="3214931"/>
            <a:ext cx="1585913" cy="1614488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11"/>
          <p:cNvSpPr txBox="1"/>
          <p:nvPr/>
        </p:nvSpPr>
        <p:spPr>
          <a:xfrm>
            <a:off x="3742219" y="4983131"/>
            <a:ext cx="1046025" cy="540450"/>
          </a:xfrm>
          <a:prstGeom prst="rect">
            <a:avLst/>
          </a:prstGeom>
          <a:noFill/>
          <a:ln>
            <a:noFill/>
          </a:ln>
        </p:spPr>
        <p:txBody>
          <a:bodyPr anchorCtr="0" anchor="t" bIns="68550" lIns="68550" spcFirstLastPara="1" rIns="68550" wrap="square" tIns="685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Caving</a:t>
            </a:r>
            <a:endParaRPr b="0" i="0" sz="2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0" name="Google Shape;200;p1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599290" y="399207"/>
            <a:ext cx="4243388" cy="1021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Google Shape;201;p1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857084" y="6263877"/>
            <a:ext cx="3861440" cy="38983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11"/>
          <p:cNvPicPr preferRelativeResize="0"/>
          <p:nvPr/>
        </p:nvPicPr>
        <p:blipFill rotWithShape="1">
          <a:blip r:embed="rId8">
            <a:alphaModFix/>
          </a:blip>
          <a:srcRect b="0" l="3297" r="0" t="4534"/>
          <a:stretch/>
        </p:blipFill>
        <p:spPr>
          <a:xfrm>
            <a:off x="335284" y="454163"/>
            <a:ext cx="756356" cy="806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2"/>
          <p:cNvSpPr/>
          <p:nvPr/>
        </p:nvSpPr>
        <p:spPr>
          <a:xfrm>
            <a:off x="2043806" y="1150988"/>
            <a:ext cx="3861450" cy="806175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50" spcFirstLastPara="1" rIns="68550" wrap="square" tIns="342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40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Activities</a:t>
            </a:r>
            <a:endParaRPr b="0" i="0" sz="105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4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12"/>
          <p:cNvSpPr txBox="1"/>
          <p:nvPr/>
        </p:nvSpPr>
        <p:spPr>
          <a:xfrm>
            <a:off x="267356" y="4442681"/>
            <a:ext cx="1987650" cy="540450"/>
          </a:xfrm>
          <a:prstGeom prst="rect">
            <a:avLst/>
          </a:prstGeom>
          <a:noFill/>
          <a:ln>
            <a:noFill/>
          </a:ln>
        </p:spPr>
        <p:txBody>
          <a:bodyPr anchorCtr="0" anchor="t" bIns="68550" lIns="68550" spcFirstLastPara="1" rIns="68550" wrap="square" tIns="685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Challenge course</a:t>
            </a:r>
            <a:endParaRPr b="0" i="0" sz="2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12"/>
          <p:cNvSpPr txBox="1"/>
          <p:nvPr/>
        </p:nvSpPr>
        <p:spPr>
          <a:xfrm>
            <a:off x="7398506" y="4442681"/>
            <a:ext cx="1357200" cy="540450"/>
          </a:xfrm>
          <a:prstGeom prst="rect">
            <a:avLst/>
          </a:prstGeom>
          <a:noFill/>
          <a:ln>
            <a:noFill/>
          </a:ln>
        </p:spPr>
        <p:txBody>
          <a:bodyPr anchorCtr="0" anchor="t" bIns="68550" lIns="68550" spcFirstLastPara="1" rIns="68550" wrap="square" tIns="685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Climbing</a:t>
            </a:r>
            <a:endParaRPr b="0" i="0" sz="2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12"/>
          <p:cNvSpPr txBox="1"/>
          <p:nvPr/>
        </p:nvSpPr>
        <p:spPr>
          <a:xfrm>
            <a:off x="3530747" y="4747931"/>
            <a:ext cx="1808100" cy="540450"/>
          </a:xfrm>
          <a:prstGeom prst="rect">
            <a:avLst/>
          </a:prstGeom>
          <a:noFill/>
          <a:ln>
            <a:noFill/>
          </a:ln>
        </p:spPr>
        <p:txBody>
          <a:bodyPr anchorCtr="0" anchor="t" bIns="68550" lIns="68550" spcFirstLastPara="1" rIns="68550" wrap="square" tIns="685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Crate Challenge</a:t>
            </a:r>
            <a:endParaRPr b="0" i="0" sz="2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2" name="Google Shape;212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887" y="1910364"/>
            <a:ext cx="2520188" cy="2393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235519" y="1932557"/>
            <a:ext cx="2520188" cy="239655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p1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235819" y="1993715"/>
            <a:ext cx="2397947" cy="271767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p1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837065" y="129432"/>
            <a:ext cx="4243388" cy="1021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1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094859" y="5994102"/>
            <a:ext cx="3861440" cy="389831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p12"/>
          <p:cNvPicPr preferRelativeResize="0"/>
          <p:nvPr/>
        </p:nvPicPr>
        <p:blipFill rotWithShape="1">
          <a:blip r:embed="rId8">
            <a:alphaModFix/>
          </a:blip>
          <a:srcRect b="0" l="3297" r="0" t="4534"/>
          <a:stretch/>
        </p:blipFill>
        <p:spPr>
          <a:xfrm>
            <a:off x="573059" y="184388"/>
            <a:ext cx="756356" cy="806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3"/>
          <p:cNvSpPr/>
          <p:nvPr/>
        </p:nvSpPr>
        <p:spPr>
          <a:xfrm>
            <a:off x="2043806" y="1150988"/>
            <a:ext cx="3861450" cy="806175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50" spcFirstLastPara="1" rIns="68550" wrap="square" tIns="342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40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Activities</a:t>
            </a:r>
            <a:endParaRPr b="0" i="0" sz="105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4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13"/>
          <p:cNvSpPr txBox="1"/>
          <p:nvPr/>
        </p:nvSpPr>
        <p:spPr>
          <a:xfrm>
            <a:off x="267356" y="4442681"/>
            <a:ext cx="1987650" cy="540450"/>
          </a:xfrm>
          <a:prstGeom prst="rect">
            <a:avLst/>
          </a:prstGeom>
          <a:noFill/>
          <a:ln>
            <a:noFill/>
          </a:ln>
        </p:spPr>
        <p:txBody>
          <a:bodyPr anchorCtr="0" anchor="t" bIns="68550" lIns="68550" spcFirstLastPara="1" rIns="68550" wrap="square" tIns="685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Escape the dungeon</a:t>
            </a:r>
            <a:endParaRPr b="0" i="0" sz="2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13"/>
          <p:cNvSpPr txBox="1"/>
          <p:nvPr/>
        </p:nvSpPr>
        <p:spPr>
          <a:xfrm>
            <a:off x="6661875" y="4647881"/>
            <a:ext cx="1987650" cy="540450"/>
          </a:xfrm>
          <a:prstGeom prst="rect">
            <a:avLst/>
          </a:prstGeom>
          <a:noFill/>
          <a:ln>
            <a:noFill/>
          </a:ln>
        </p:spPr>
        <p:txBody>
          <a:bodyPr anchorCtr="0" anchor="t" bIns="68550" lIns="68550" spcFirstLastPara="1" rIns="68550" wrap="square" tIns="685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Giant swing</a:t>
            </a:r>
            <a:endParaRPr b="0" i="0" sz="2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13"/>
          <p:cNvSpPr txBox="1"/>
          <p:nvPr/>
        </p:nvSpPr>
        <p:spPr>
          <a:xfrm>
            <a:off x="3484210" y="5188331"/>
            <a:ext cx="1808100" cy="540450"/>
          </a:xfrm>
          <a:prstGeom prst="rect">
            <a:avLst/>
          </a:prstGeom>
          <a:noFill/>
          <a:ln>
            <a:noFill/>
          </a:ln>
        </p:spPr>
        <p:txBody>
          <a:bodyPr anchorCtr="0" anchor="t" bIns="68550" lIns="68550" spcFirstLastPara="1" rIns="68550" wrap="square" tIns="685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Knight’s Quest</a:t>
            </a:r>
            <a:endParaRPr b="0" i="0" sz="2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7" name="Google Shape;227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7357" y="2206688"/>
            <a:ext cx="2278856" cy="223599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230325" y="1878807"/>
            <a:ext cx="2610994" cy="274295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9" name="Google Shape;229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660513" y="2964619"/>
            <a:ext cx="3455513" cy="20185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1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758481" y="268579"/>
            <a:ext cx="4243388" cy="1021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1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016275" y="6133249"/>
            <a:ext cx="3861440" cy="38983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13"/>
          <p:cNvPicPr preferRelativeResize="0"/>
          <p:nvPr/>
        </p:nvPicPr>
        <p:blipFill rotWithShape="1">
          <a:blip r:embed="rId8">
            <a:alphaModFix/>
          </a:blip>
          <a:srcRect b="0" l="3297" r="0" t="4534"/>
          <a:stretch/>
        </p:blipFill>
        <p:spPr>
          <a:xfrm>
            <a:off x="494475" y="323535"/>
            <a:ext cx="756356" cy="806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4"/>
          <p:cNvSpPr/>
          <p:nvPr/>
        </p:nvSpPr>
        <p:spPr>
          <a:xfrm>
            <a:off x="2043806" y="1150988"/>
            <a:ext cx="3861450" cy="806175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50" spcFirstLastPara="1" rIns="68550" wrap="square" tIns="342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40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Activities</a:t>
            </a:r>
            <a:endParaRPr b="0" i="0" sz="105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4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14"/>
          <p:cNvSpPr txBox="1"/>
          <p:nvPr/>
        </p:nvSpPr>
        <p:spPr>
          <a:xfrm>
            <a:off x="267356" y="4442681"/>
            <a:ext cx="1987650" cy="540450"/>
          </a:xfrm>
          <a:prstGeom prst="rect">
            <a:avLst/>
          </a:prstGeom>
          <a:noFill/>
          <a:ln>
            <a:noFill/>
          </a:ln>
        </p:spPr>
        <p:txBody>
          <a:bodyPr anchorCtr="0" anchor="t" bIns="68550" lIns="68550" spcFirstLastPara="1" rIns="68550" wrap="square" tIns="685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Nightline</a:t>
            </a:r>
            <a:endParaRPr b="0" i="0" sz="2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14"/>
          <p:cNvSpPr txBox="1"/>
          <p:nvPr/>
        </p:nvSpPr>
        <p:spPr>
          <a:xfrm>
            <a:off x="6591366" y="4521056"/>
            <a:ext cx="1357200" cy="540450"/>
          </a:xfrm>
          <a:prstGeom prst="rect">
            <a:avLst/>
          </a:prstGeom>
          <a:noFill/>
          <a:ln>
            <a:noFill/>
          </a:ln>
        </p:spPr>
        <p:txBody>
          <a:bodyPr anchorCtr="0" anchor="t" bIns="68550" lIns="68550" spcFirstLastPara="1" rIns="68550" wrap="square" tIns="685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Raft Building</a:t>
            </a:r>
            <a:endParaRPr b="0" i="0" sz="2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14"/>
          <p:cNvSpPr txBox="1"/>
          <p:nvPr/>
        </p:nvSpPr>
        <p:spPr>
          <a:xfrm>
            <a:off x="3531141" y="4979194"/>
            <a:ext cx="1808100" cy="540450"/>
          </a:xfrm>
          <a:prstGeom prst="rect">
            <a:avLst/>
          </a:prstGeom>
          <a:noFill/>
          <a:ln>
            <a:noFill/>
          </a:ln>
        </p:spPr>
        <p:txBody>
          <a:bodyPr anchorCtr="0" anchor="t" bIns="68550" lIns="68550" spcFirstLastPara="1" rIns="68550" wrap="square" tIns="685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Piranha Pool</a:t>
            </a:r>
            <a:endParaRPr b="0" i="0" sz="2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2" name="Google Shape;242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8387" y="2124788"/>
            <a:ext cx="2128838" cy="215026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002550" y="2034245"/>
            <a:ext cx="2128838" cy="2789511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542087" y="2092641"/>
            <a:ext cx="2871788" cy="22145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1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666110" y="316800"/>
            <a:ext cx="4243388" cy="1021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p1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857084" y="6263877"/>
            <a:ext cx="3861440" cy="389831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p14"/>
          <p:cNvPicPr preferRelativeResize="0"/>
          <p:nvPr/>
        </p:nvPicPr>
        <p:blipFill rotWithShape="1">
          <a:blip r:embed="rId8">
            <a:alphaModFix/>
          </a:blip>
          <a:srcRect b="0" l="3297" r="0" t="4534"/>
          <a:stretch/>
        </p:blipFill>
        <p:spPr>
          <a:xfrm>
            <a:off x="335284" y="454163"/>
            <a:ext cx="756356" cy="806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" name="Google Shape;253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17728" y="266119"/>
            <a:ext cx="4243388" cy="1021556"/>
          </a:xfrm>
          <a:prstGeom prst="rect">
            <a:avLst/>
          </a:prstGeom>
          <a:noFill/>
          <a:ln>
            <a:noFill/>
          </a:ln>
        </p:spPr>
      </p:pic>
      <p:sp>
        <p:nvSpPr>
          <p:cNvPr id="254" name="Google Shape;254;p15"/>
          <p:cNvSpPr/>
          <p:nvPr/>
        </p:nvSpPr>
        <p:spPr>
          <a:xfrm>
            <a:off x="2043806" y="1150988"/>
            <a:ext cx="3861450" cy="806175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50" spcFirstLastPara="1" rIns="68550" wrap="square" tIns="342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40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Activities</a:t>
            </a:r>
            <a:endParaRPr b="0" i="0" sz="105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4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5" name="Google Shape;255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001785" y="6202050"/>
            <a:ext cx="3861440" cy="389831"/>
          </a:xfrm>
          <a:prstGeom prst="rect">
            <a:avLst/>
          </a:prstGeom>
          <a:noFill/>
          <a:ln>
            <a:noFill/>
          </a:ln>
        </p:spPr>
      </p:pic>
      <p:pic>
        <p:nvPicPr>
          <p:cNvPr id="256" name="Google Shape;256;p15"/>
          <p:cNvPicPr preferRelativeResize="0"/>
          <p:nvPr/>
        </p:nvPicPr>
        <p:blipFill rotWithShape="1">
          <a:blip r:embed="rId5">
            <a:alphaModFix/>
          </a:blip>
          <a:srcRect b="0" l="3297" r="0" t="4534"/>
          <a:stretch/>
        </p:blipFill>
        <p:spPr>
          <a:xfrm>
            <a:off x="315788" y="344813"/>
            <a:ext cx="756356" cy="806175"/>
          </a:xfrm>
          <a:prstGeom prst="rect">
            <a:avLst/>
          </a:prstGeom>
          <a:noFill/>
          <a:ln>
            <a:noFill/>
          </a:ln>
        </p:spPr>
      </p:pic>
      <p:sp>
        <p:nvSpPr>
          <p:cNvPr id="257" name="Google Shape;257;p15"/>
          <p:cNvSpPr txBox="1"/>
          <p:nvPr/>
        </p:nvSpPr>
        <p:spPr>
          <a:xfrm>
            <a:off x="267356" y="4442681"/>
            <a:ext cx="1987650" cy="540450"/>
          </a:xfrm>
          <a:prstGeom prst="rect">
            <a:avLst/>
          </a:prstGeom>
          <a:noFill/>
          <a:ln>
            <a:noFill/>
          </a:ln>
        </p:spPr>
        <p:txBody>
          <a:bodyPr anchorCtr="0" anchor="t" bIns="68550" lIns="68550" spcFirstLastPara="1" rIns="68550" wrap="square" tIns="685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Zipwire</a:t>
            </a:r>
            <a:endParaRPr b="0" i="0" sz="2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15"/>
          <p:cNvSpPr txBox="1"/>
          <p:nvPr/>
        </p:nvSpPr>
        <p:spPr>
          <a:xfrm>
            <a:off x="6591366" y="4521056"/>
            <a:ext cx="1357200" cy="540450"/>
          </a:xfrm>
          <a:prstGeom prst="rect">
            <a:avLst/>
          </a:prstGeom>
          <a:noFill/>
          <a:ln>
            <a:noFill/>
          </a:ln>
        </p:spPr>
        <p:txBody>
          <a:bodyPr anchorCtr="0" anchor="t" bIns="68550" lIns="68550" spcFirstLastPara="1" rIns="68550" wrap="square" tIns="685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Team Challenge</a:t>
            </a:r>
            <a:endParaRPr b="0" i="0" sz="2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15"/>
          <p:cNvSpPr txBox="1"/>
          <p:nvPr/>
        </p:nvSpPr>
        <p:spPr>
          <a:xfrm>
            <a:off x="3531141" y="4979194"/>
            <a:ext cx="1808100" cy="540450"/>
          </a:xfrm>
          <a:prstGeom prst="rect">
            <a:avLst/>
          </a:prstGeom>
          <a:noFill/>
          <a:ln>
            <a:noFill/>
          </a:ln>
        </p:spPr>
        <p:txBody>
          <a:bodyPr anchorCtr="0" anchor="t" bIns="68550" lIns="68550" spcFirstLastPara="1" rIns="68550" wrap="square" tIns="685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Trapeze</a:t>
            </a:r>
            <a:endParaRPr b="0" i="0" sz="2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0" name="Google Shape;260;p1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663794" y="2546991"/>
            <a:ext cx="2675449" cy="2335294"/>
          </a:xfrm>
          <a:prstGeom prst="rect">
            <a:avLst/>
          </a:prstGeom>
          <a:noFill/>
          <a:ln>
            <a:noFill/>
          </a:ln>
        </p:spPr>
      </p:pic>
      <p:pic>
        <p:nvPicPr>
          <p:cNvPr id="261" name="Google Shape;261;p1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82888" y="1907267"/>
            <a:ext cx="1778513" cy="242111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p15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5905260" y="1792969"/>
            <a:ext cx="2817916" cy="26685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" name="Google Shape;268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84113" y="292627"/>
            <a:ext cx="4243388" cy="1021556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Google Shape;269;p20"/>
          <p:cNvSpPr/>
          <p:nvPr/>
        </p:nvSpPr>
        <p:spPr>
          <a:xfrm>
            <a:off x="1039413" y="720675"/>
            <a:ext cx="3641400" cy="69255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50" spcFirstLastPara="1" rIns="68550" wrap="square" tIns="342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40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Kit list </a:t>
            </a:r>
            <a:endParaRPr b="0" i="0" sz="105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0" name="Google Shape;270;p20"/>
          <p:cNvPicPr preferRelativeResize="0"/>
          <p:nvPr/>
        </p:nvPicPr>
        <p:blipFill rotWithShape="1">
          <a:blip r:embed="rId4">
            <a:alphaModFix/>
          </a:blip>
          <a:srcRect b="0" l="3297" r="0" t="4534"/>
          <a:stretch/>
        </p:blipFill>
        <p:spPr>
          <a:xfrm>
            <a:off x="331651" y="454163"/>
            <a:ext cx="756356" cy="806175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20"/>
          <p:cNvSpPr txBox="1"/>
          <p:nvPr/>
        </p:nvSpPr>
        <p:spPr>
          <a:xfrm>
            <a:off x="821475" y="1368025"/>
            <a:ext cx="7557900" cy="45714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50" lIns="68550" spcFirstLastPara="1" rIns="68550" wrap="square" tIns="685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There is no need to go out and buy anything special for a trip to Robinwood, all specialist equipment is provided.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The clothing list given includes clothing being worn on the journey (so if you are wearing a pair of trousers for the journey, you only need to pack 2 more pairs). 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Jeans are not suitable for the activities as they are restrictive and uncomfortable when wet – joggers and tracksuit bottoms are much better.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Everything MUST be clearly labelled.</a:t>
            </a:r>
            <a:endParaRPr b="1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Due to the nature of the activities, it is possible that clothes may occasionally get damaged. All clothing should be suitable for use in an outdoor, and </a:t>
            </a: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s</a:t>
            </a: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ometimes muddy, environment. 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Old clothes are best, not new or expensive clothing.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7" name="Google Shape;277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0" y="368323"/>
            <a:ext cx="4243388" cy="1021556"/>
          </a:xfrm>
          <a:prstGeom prst="rect">
            <a:avLst/>
          </a:prstGeom>
          <a:noFill/>
          <a:ln>
            <a:noFill/>
          </a:ln>
        </p:spPr>
      </p:pic>
      <p:sp>
        <p:nvSpPr>
          <p:cNvPr id="278" name="Google Shape;278;p21"/>
          <p:cNvSpPr/>
          <p:nvPr/>
        </p:nvSpPr>
        <p:spPr>
          <a:xfrm>
            <a:off x="249704" y="855349"/>
            <a:ext cx="3641400" cy="69255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50" spcFirstLastPara="1" rIns="68550" wrap="square" tIns="342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40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Kit list </a:t>
            </a:r>
            <a:endParaRPr b="0" i="0" sz="105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9" name="Google Shape;279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72000" y="6099846"/>
            <a:ext cx="3861440" cy="389831"/>
          </a:xfrm>
          <a:prstGeom prst="rect">
            <a:avLst/>
          </a:prstGeom>
          <a:noFill/>
          <a:ln>
            <a:noFill/>
          </a:ln>
        </p:spPr>
      </p:pic>
      <p:pic>
        <p:nvPicPr>
          <p:cNvPr id="280" name="Google Shape;280;p21"/>
          <p:cNvPicPr preferRelativeResize="0"/>
          <p:nvPr/>
        </p:nvPicPr>
        <p:blipFill rotWithShape="1">
          <a:blip r:embed="rId5">
            <a:alphaModFix/>
          </a:blip>
          <a:srcRect b="0" l="3297" r="0" t="4534"/>
          <a:stretch/>
        </p:blipFill>
        <p:spPr>
          <a:xfrm>
            <a:off x="277366" y="421853"/>
            <a:ext cx="756356" cy="806175"/>
          </a:xfrm>
          <a:prstGeom prst="rect">
            <a:avLst/>
          </a:prstGeom>
          <a:noFill/>
          <a:ln>
            <a:noFill/>
          </a:ln>
        </p:spPr>
      </p:pic>
      <p:sp>
        <p:nvSpPr>
          <p:cNvPr id="281" name="Google Shape;281;p21"/>
          <p:cNvSpPr txBox="1"/>
          <p:nvPr/>
        </p:nvSpPr>
        <p:spPr>
          <a:xfrm>
            <a:off x="844891" y="1714331"/>
            <a:ext cx="6999975" cy="4016462"/>
          </a:xfrm>
          <a:prstGeom prst="rect">
            <a:avLst/>
          </a:prstGeom>
          <a:noFill/>
          <a:ln>
            <a:noFill/>
          </a:ln>
        </p:spPr>
        <p:txBody>
          <a:bodyPr anchorCtr="0" anchor="t" bIns="68550" lIns="68550" spcFirstLastPara="1" rIns="68550" wrap="square" tIns="685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• Refillable water bottle 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• Comfortable long-sleeved tops (sweatshirts/jumpers/hoodies/fleeces) 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• 3 T-shirts (no vests or crop tops) 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• 3 Pairs of trousers (not restrictive; sportswear is good/ideally not jeans) 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• 2 Pairs of shorts </a:t>
            </a:r>
            <a:r>
              <a:rPr b="1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(knee length)</a:t>
            </a: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or leggings you don’t mind getting wet 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• 5 Sets of underwear 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• 6 Pairs of socks 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• 2 Pairs of trainers 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• 2 Towels 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• 1 Waterproof coat 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• Sunhat and sun cream 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• 1 Set of nightwear 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• 1 Bag of toiletries 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• 1 Bin liner (for wet clothes on day 3)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7" name="Google Shape;287;g3d61a4fc838_0_0"/>
          <p:cNvPicPr preferRelativeResize="0"/>
          <p:nvPr/>
        </p:nvPicPr>
        <p:blipFill rotWithShape="1">
          <a:blip r:embed="rId3">
            <a:alphaModFix/>
          </a:blip>
          <a:srcRect b="8500" l="0" r="0" t="0"/>
          <a:stretch/>
        </p:blipFill>
        <p:spPr>
          <a:xfrm>
            <a:off x="7167937" y="4865695"/>
            <a:ext cx="1485900" cy="1581794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g3d61a4fc838_0_0"/>
          <p:cNvPicPr preferRelativeResize="0"/>
          <p:nvPr/>
        </p:nvPicPr>
        <p:blipFill rotWithShape="1">
          <a:blip r:embed="rId4">
            <a:alphaModFix/>
          </a:blip>
          <a:srcRect b="0" l="3298" r="0" t="4535"/>
          <a:stretch/>
        </p:blipFill>
        <p:spPr>
          <a:xfrm>
            <a:off x="538859" y="346472"/>
            <a:ext cx="1388507" cy="147994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Google Shape;289;g3d61a4fc838_0_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572000" y="346472"/>
            <a:ext cx="4243388" cy="1021556"/>
          </a:xfrm>
          <a:prstGeom prst="rect">
            <a:avLst/>
          </a:prstGeom>
          <a:noFill/>
          <a:ln>
            <a:noFill/>
          </a:ln>
        </p:spPr>
      </p:pic>
      <p:sp>
        <p:nvSpPr>
          <p:cNvPr id="290" name="Google Shape;290;g3d61a4fc838_0_0"/>
          <p:cNvSpPr/>
          <p:nvPr/>
        </p:nvSpPr>
        <p:spPr>
          <a:xfrm>
            <a:off x="976800" y="2723001"/>
            <a:ext cx="7190400" cy="15819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50" spcFirstLastPara="1" rIns="68550" wrap="square" tIns="342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Any questions?</a:t>
            </a:r>
            <a:endParaRPr b="0" i="0" sz="4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g3d61a4fc838_0_0"/>
          <p:cNvSpPr/>
          <p:nvPr/>
        </p:nvSpPr>
        <p:spPr>
          <a:xfrm>
            <a:off x="2987851" y="5656600"/>
            <a:ext cx="3593700" cy="9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50" spcFirstLastPara="1" rIns="68550" wrap="square" tIns="34275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GB" sz="1500" u="none" cap="none" strike="noStrike">
                <a:solidFill>
                  <a:srgbClr val="4C69BC"/>
                </a:solidFill>
                <a:latin typeface="Montserrat"/>
                <a:ea typeface="Montserrat"/>
                <a:cs typeface="Montserrat"/>
                <a:sym typeface="Montserrat"/>
              </a:rPr>
              <a:t>In Jesus' Footsteps, we grow in 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GB" sz="1500" u="none" cap="none" strike="noStrike">
                <a:solidFill>
                  <a:srgbClr val="4C69BC"/>
                </a:solidFill>
                <a:latin typeface="Montserrat"/>
                <a:ea typeface="Montserrat"/>
                <a:cs typeface="Montserrat"/>
                <a:sym typeface="Montserrat"/>
              </a:rPr>
              <a:t>grace and knowledge.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br>
              <a:rPr b="0" i="0" lang="en-GB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data:image/png;base64,iVBORw0KGgoAAAANSUhEUgAAAKwAAAC5CAYAAAC1KtTwAAAAAXNSR0IArs4c6QAAH3NJREFUeF7tXYuRZDUS3DOBNYE1AUwAE8AEMAFMABPABDABTAATwAQwgYucuNzTCkmZWdLr6Z3tjpiYmVapfkqVSnqS3n/++eeff149Ph+kB/7+++8nuz/66KOn3/j/zz//fPqfP/i//w60/P7jjz9+9cknnzzV5Q++I8/Tjv3PA7CnXXq//AhQAgugA7jwQxACaPy/B/Q9WPYA7D20wg10ADh//vnnV1988cXbSPrZZ59dFgmvMukB2Ks8e2d8GVWh1u+///52yMdwfuID/lelAa1+D8CeaK33iAeBS3C1OSrBi7JbATB13QOwqcdeGD0Ay4hLwOI7TsYA3CsnUak7H4BNPfYB0QPIv/766yvkugAtwUtA0xWcpPWu6aP07v/g/y/A7jJ91H83l7s3f1T7G5e2uPwFIMM2RGX8MI0g/6vy2UeErbbge1zvRH7aTuLgCkRZgBrfM8XAisTpzwOwpz16p/xOgFSZBsAi8uLDyMuI3NZto286Ar0D2LTyg/6+h38HpA6NAuqovH84gaiLn6+++urtg4kK30eErXjtBdc5CWAA9Mcff3x6WIGJG1MFrkBU8twHYF8w+GamJaBsaVf1ZmX4Hk/Y2j0H33777VPK8M0337yjohqxH6sE/9vwsZNTKSffW/ls+K5EO7evf//990+kBCgiLSdqqdxHhHW9/qD7lwdGUbWPyJiE8cEDd4ABsAAxU4UEtA/AfiBAVOCiG1S6oMpbdyJ/RTqAyMq12vbJGvLa/qNGpLeAVYSP8vdrRSABluqzJ3kpWar8EWGVhx7lJQ8gFcDQz8lWu0n866+/fuL53XffPUVefNxO8QBsqTne/0oKIKq89QBp+RvD/pdffvmUo/JpV7s7jEBuc1t3MrgE7CMNuO80YASaJFrN6qvu2AKTj2PbWT/A2e49QC4LcHLDeDLJ6nV5RFjVOndaDtDwswIAl5C4OYX1eBSmr9sDEPVRh9Gw3ZmFYZ8PBvg96Ti5ojwexZnt7HI7j9ytdaft9aLUcsHHHVLtGawWTP3pAZShDsDT7nXF9+1m7Xa/Kx+hAsig4Qbvlr7fL9vupz11gmEGYCvCPlIDPzVwcj+CgsMofvfHVvpI1G8saScx/JvRFPw4LFMf7mltgUAwtpGaEZZrpv3SE/i1j1jxPzsN+FwB2FZnC7AvKpzdyJh+ItJHjD5ytaBpoxyHcp5wxf+zbXv9xuq28xCAs8kNv++j/U6+mbja6ejgNwWsyyBR6kOgbfeEMoJyyG3BgAV1DNeISKMdTC1t77dbgei522uEweX2wrbXjYagR6rw/1SBx6jbnLKd2OB7gJTDNcvu6bzUrQC6CoYqUD5SgkOtxFkxIiZA2D9DPyTmvWSjQKjKHznsoWafORpg/fzzz5/WHfEcffTMfKZC0ngJbS+vrav4VGlPuLnXTUZYZQyU+tBSA6w9ApRc+uGiOL5rl5E4M9/JOR3/j1K3XbC4cmd0o+8VThydrRxW5bKOoJdAg2Ef2+IASjwH52J4+9ixzWETmx2AODQ7bZXwT2xzaR35j1UC15uvXj0BFYDFrL5dWuKOei4d7UTUQJ0nUqeRRzyr9XZknrBNpgSJEBXy3/fymS+w+4gpwk8//WQfskuG06QdTuTHPTAdXStpQNpxbMCmjE84+N54wAdsyPZKSpxRQpT94Ycf3m7wOK276uytvEpbVeqcttHhF+WwO/mRo8y90jAV4JDPox3IaQFWfI80YfRY0plhO9Fr5ZsV2Kplu22RdoCVn9oyGWFTwaMcR0WHey/H3k6AlktULTAr/tkFw63qK9tUea+namfHLglYh8lLpsFz/U8//fRpqP/ll1/emtpeo57aX42oCiC75asJ1QneqZ9G9PEqQdXZJ5R9Dh6wl49UkQpwBQBrsdy1xGMgo+MeqqF3bFK8VXlVtuJ7IpLOOk8phx3lsrOk381N7jGVUHkjlrjwAxAj+qZb65zOr8BRAZ2TV1f4OnV2wWynBFc4zjHwnml4dgm///jjD3ll+i18OJJRkeuCusJbtemKpw1YJeSlldNp+M3oj78BTp5N4nIWIivWX6sfp9GTkaqih6NDyjfhuaJtyyRgldBqiFf1nrucjcOlK26O5oaWdkf/KhU4FfFSsMzoVXs6clxwKV4VXeIcNhHiDivKsOcshw3YeYUJFiZd3ENwhU6n/OW20Ywu7WRK3im74PN4leCKhrp3nlgRwONXPMnCA4J+gtn+P9tHkILA9YkCC/m4dK7cq+gUuGVKsDJYMXeGpece+pV82IDoiocH+ODhAUGLhwnc+MKjMVjiAs2pDTCJj3c6RRJtnU5wVQexAZv2qKsUTvU4RQ97AFxeatbyBXAxAQMNgIvUAdF4BNoKME7Z0I8MpzpVVb+kM1LGMoc95dyXBt5ZA/FcF8CLKFuNtI6/HJoKkKoTqmq9VMfLIqyTDqx6vBqqb12eOPbNmzdPkRapAyLt6nMKeMof0CFNGaogrNYbpRo9LwuwrgKp81P6BDS3puUlFkgZkNfip78WvWJvZdi8te23lBevEiROT2hvaXQqa2UHgMkJF37PcldX5mmfuVHVDUq9HUpfVe5M4FqZ8Tqs6/gKnRrWbl0+sqHVgTkr70IFPXPXK9OAVdR1AVJpn1N1dnS0UoIkH3V76o7Spxx3AlSwAxtgsFaLv5281Y1SV/vIbauKvo7uM5pVh5SAdQTvNvyujFsAWMngiya40ZtbEdulI9iJT2U5qeIjNSK5QJxN2JRP0uHe4ScB6xhVcWYCcuX40+UqFVg1YLvlkCkCHzQA1Hhi1r4dmxtp2jNiFUBfAQ4HQKfa3uVzSQ7rCncc8j7SMLflqyp58wv8gjK+XYUXcaC83RyubF4NmapuAuzT7XiCn7VKMBJUEf6+TBYSQFT8wCdjXArrj984o5oLTBegFTvUSFTluZXDuo6pKpcYfXroT3VO6ZXvkD7gqRii62g/bSJP+Ubp0parALUrKwkIvd5RDps4UDkgceAtaKu27djJA47IX3HEZvf+f9dPJ2x1Ze1O2JaATQ2Z0bt8XLrEObegTfUmPX7jw83f2GfLjeG//fbbsTNhJ32Q2roj25ElI6zDJFFS8VPlox6rhihVrnLGlU6rTosy/HALIt+vik3g+GDLIq+CbzeGOz6Y+XxlqxNgqrJdH6f8e3oJWNWYblKfgHrEMzW0Iu9kHa4U9G9cmd0Qs5J9L7bv5J5qruL63lolcJm5vf6U8rt6VfJPFzyMrHxNJWVVhn4VNFydUnsrfKsYcCO0vQ47Ut4ZYq4EpzIyLa+OFjM/ILq2eSqGfew1cD8VwFTquPo4YLxafpwS7BqnokUVNKf1UtHIbRisuSJXBf1ff/1Veiy7Y5szjKc0iT7VoDaTIQHrRtbTis0A4wIlceop2pluuJsLS1g8DzZbvmrPhTnHa57LF1fJVSMi2kkC9lRjupGz6gxl7G459K/qhlUCHmIEEPGQYHQ2DI9s8SChPaXAe7vSdnB0PUHjBrSZ/xwdWtvtHDYRmCqRNoYL/ipft15iJzfFoM7sUSzKuE2Ry12Mxv3xcpWyOPnmDo3ro9N0MsImjZIqd2XulOpyqvFW/uKbsbnpZSQT0ZgrC7xAmW9LrN5L67ThLk2SEipZK1wMAasYPle0reh1IhWoRrNKp+HVSLziEzwQkZFGONsOHR9V9LqyTqKzjLBXKOoo6NBcoVuV50l9wYu3fkOfdDmsakNa72RUdWVbgFWN4Sbeio+rtJNKuLxWdErfpMHSlIM7uRBVsRw2+qT6Kb/NypWciq+rvvsXYF3lXDpljHLiLP1I+I54VBsntTulh65Yu0Uey6s923RA8VPlym+qPAHaCV16HssI60bOW+Z4aaRSDeCW7zof9THp4lor5CJ6tm9VxHeMrNTLOdS4o9tOXdd3pEvAPuNtpQSpYj19xSknjNvVO60/0xkgBTAZ6UHHCzfwPSIoj9EgsmJpix+UtW9dTHW6h2Cyo3NfN1qHPSm4AmK3I6zSDEeuQ5OkKjzHxRcnoy5fqNzfvwXZWCHgfbSzN4GvdHTSrFFb9jzT/2c+SUZq5Xt7t5YjVAlTgHcbQfGplJ+W3fN7/fr105Oy9oMoi5MGznJVxSZVZ7e9FP8T5VEOe0LgzpCUODShTaKjG9WVr7BM1a+t4hGscyxG+TCxPaFVNp0oT/W5PId1FHJoTgAnkZPQUrdVnXY/wer+2F0QVPQedeA0HUjkKtpVeXQ/7C3Sgp3o5wDHyd0c0Cin9zwIWAz/2MSdRlZHpxOduiJnJTf1k5J/eYRdKZAaM6NXfFS5cpLqRA5/vicBvKpPrlTUU3bs1lf8d8rdti0B1mkgZ5jZMXCn7ukJlsoxUd6uryLKIn9tl6ueG0yt/NnfO23qYka169YqwanhVTW42/sUn1TfityZw3kHQVuOtyeeSg0SkClQ7JQ7wFzpqtK67XVYR8EUKBWHVfWoyHLqjCImNmfzoQCAilzWWdI6GX1v6acrZJVSAqfBkgmAM5lTPc/RaScVUM5X5dQPDw9AizXYWXR1eTk2OzSOvFWnceo7eoxSjr6eBKzbu106V/EdOmfIOcV/h8+qEyKFwA+v5pzJSTq7o+vVvnN0WKV2ErCpAIe+0iN3omPS2CtnuaNGxb6eN46H83JkPp6dPaZd+fw5cls3Glc6RzmHPdEoChwnJz0qpThtj5KnOjbWbQFYrCRgQwzSB77wwzlRq/hXy69ok5EuMznR9kKnUWe95vTQVY2aTkNVGsXxjSO7zXV5JxfPdmHCxreJO/leIq/C77TNjr5HUoKTit8rL8eZLo0aCrG7C3sPeOExAItIC7Ai6vLG7rTTKrmzEa/aJmk9h758CNFtHDfvU/zcvMgZXtIJ4omIqxqjL2cO29oDoGJDN2hXx75VqqV8fUV5MvKu9JcRNm3c1FjVkCm/56Q/aUt/8oB24bEuom2/JFaVndbbCRwn2uYtYFPFV5OKXZAnQ5cTURNHObKrvkr0QDqAKAtZ/GDtFicQTj0dS1OKRP8d2pV/ZYTdEXzaIStDHBDtdqTUFwQbctCRfiudAVheeAy5M7CmdqfpjcN/N+1LZJT2EqRGOw2dKL2K7o6sCo1rM+jwA8DxkCEnSxzKyWv2WBbl/WNc9x0It/CNMwqN9Ejqzey4LMLeOprtpgaVDjOSyeuIWlASwBjKea4L4O0nTnxnLc90kT/A6jw0SGxIaCsd/Ko65XsJTvRkJ2qdBn7Syx39+obpT8gyigKgfL0nl6na7YW8ubDNWcF79Q6vK0FX8fuuPk7bRA8Oruo1O3wdI3f4J3WhC2b3iJSIpgQffvNCN/ADYNuJ02iCRbqd0wmub3aBlviopa3ILaUESpDqnZXIlTpF6ZBOCB2dOVECLenbiIlHq6P1U9C0d2kRrP0m75UPVJu4/nP4OB1hRuPwX+lqAXYlZFcBx5FV8Dm8T9LM1k4RUTG0cy/ASCZSCewZYDTGfQXV7YeqTVT5iXQv9etIp9F3R590uY5whoUKr8RJaZRwdO5vbeFlGXysmuh3K1rXz6fpqvaVd2spgbeKikqO62hljyrv81AM/ZV3cik5fbmyT5Wn8kb0qQxFvyq3UoJZdFGCT+WJ4ONERMf5js4zmlXdNrqqt3M7eq6AuZOi7djvjDJVrLg+v+tVAse5lcY/HSWwKoDHqPyoC9xOdb7nsv055doR1gWPGqLTIc11zkqu23urQO53VlXvHXBtTencCY0zIro4SHV06bdy2CuUv4Kn64wKHWb3b968eacqJlmIsld1TpUiVX1YqZeMFoq/Kofd9l4C1ZiOMPJIaEd1EiedBM1I7/ZNh62snTsHZvZV/JbmnTv01RFqha3eZjsl6Ht1IkQ5WpWrzvKcHaHPX6GLc+fATqdz/aHoqn536ima6sQxAuzp3neVQ09GVaUjyvlqTtKOcljVgI4chyadQ7i+ulp/l390e6HjsN3I6yqeyHEbZcZTgYA3bOM38lfninfwxKffYqjs343Min/axi4/l07JL0fYWbRVjasUcspvIcPRo0qDNAKPcQFWRGN1gsBpbIfG7ZCnUizHP0rvUg6rmDqKVWl2Zbu50m7kcu2DnHaji7vX1eUPuqs69G5bjHRLR794leBEw854KIeo8hMOUQ50dFA8eH08r93s7xvYiXAusN2O7ETlXV6uzqDbWocdCToB6CuAlzjlalpu8sYjXKQGAGz6Pq5Kx1nZdRJ0rm6KblR+JId1Glgp5/BwervqRDtyVOR0ypG/4odbDgFeHInBBm/4CCB2jsO0slZB4qr04KQfZ7aMZEjAKqCp8hOGJTIcWtWIqrzacUZrttj3iokXN8/ghEH7mnlntNnxcRpZZ/TK76mcmU0SsEnEUkqvItCpVCLprZWGTm1sZbRvkmm/xzIYgMsDiqvN2xWdr6qz44tq3eM5LJ0zUqiq5IhnhVeljmrshGf7Yo6eL04j4AOa1WUZSt6s4zujhuKtfNGPBlV+q+AVbS+sKuAYmkTy6pDsyDhpY89rFmGhF9IAgJaXvTEtcPRxaNI2uCLgpDqUctiVEMdRDs0JQ06DGJMhLOjzQgwnr1S2riIs73/lK+dPPEy40q+rkdRN/fqI7Oh79ExXooA7dCnHVCLBDFh8PTwftSKXxGQIs3ZMjBAhkW/24HUczeEe/EYfyEAqsLoNxnmBh6OLkx5cmdopHVcdX066EuN2FFF123IVyRJeLS2GY4AS4IEMggwgRXQEkHlUu6JDf0iRsk+8yjMNAFUfOSNZxTezOv3327cXrqJqRfHVcLLjZCcSc0GftIikvMgNpwp4GQbBy9m9s4FldlkG7x44FT13U7hZe55oyxNtKyPsDkiqdVPnOGBUuiCy8l4A0vKGFqQDACtvxsZvfNTr46EXfhC5cbkbozbqgjf2EazSi9XolvpIgSXl59DPor5qi1W5vZfATQ3c0N73ZMcBq2iuylROhgjKK9p7hwFcXGricZjR6zdZj5e6MWIT4G1HUGBNGtX1XcLzStqVvgrkdxlhr3TWiDeiH57prz6cFCEdgFNHj1A5WVvxwuwf4J9F1l3wqQZ3fZuMWqdkOrpt315YyWHTRkmi9sho1aNxYqCPgqMoqy5mc4A/u1/LaazUby3PFaiUf+4pv76rBwc7DbIa8lf5mwMy1Ocz/xmwAHgAv81Te9oVjySiuemP0wkqNG47qTTS4dPTlFOCNOpdSZ/yZiP117KPoiqiC68dWkUaxUsBvgKcVUes8nNANIvcVZmJHWXAnlLuufigYforLqkL3++q3ofVN1x7zTvLkLMCrLNrNt23Gp4E0kleV4O3x4eVwyoD0win+Dk9bpfHKBXgAUIAtZK3QSdMuLjagInVzpOxWWdWQ22ax1+RYigd0/ajTXcRYavKu5OKvgFH97imk6GdiUqar145Cl0dbBzdE39Eky43/KdOcCPCCWCPdkzdIr90Gs6NqC6vE/5yZF0ppzzpUkqp8itA6chsaUYTI+eWllNDphtJUrtO6Xeqw6zSgZ2RCfpdtoHbjcZODz5BA0fh0SsibPuZXdy2kukC74TeFT+eGOEc3Z2OlfpRyY1zWJVMK4FpNHDlKefNNk/P0gHFz22IBDw7Mh2/O+BXOuxGyFTPnl4CVhngNpyj6I6sVWOA72wJazd/PaXzznC8CyJlgyq/EgNWDltVUNVLhlLFK4nUo9OqdLICrKPHbmdMZCS0jl47HYV1XZ2S9p/pJSPsqGIr2FV2x3nOULbivzqa0l8V5EarZKjvdXN8tkOj6qryE211lQwJ2KpgVU+V74K0rT/bL6COpew2XGKjklXl5dZTdCeDlNvZR3TRmS5l1I7Tdxyi6s4i7MmL2Kq+6eud4uNE9aqsNI04KefIspY7jCpAX1XOtwwil8UHa684RTC7x1V1gKv0VOlXmjNW9Ext3wFjpa5MCdLelEyGHIeuIlBiMGjbZ/yVvQIjwLjDW++XRHfHT05ErfCp1hnZ59isRhwJWEdIYlTagxPeuxHotK2u7qqRVnalOruy7q0DUB8J2GTykzqvEr1P1nEB5Y4a1aiS6KFoT7WBkrPjk1FdV++tHFYJUeVORHR5OA5OwH4LuUrnE3MD1w535EtSIGXfqnwmp7xbq6qM60AHXIqXKj9hQyWqrsBxJSBulQ6c6GiztolSgtUwcKWSLrAcgCoaVe7q4oweKS+nE5/ieZKP2wkduiMnDkbGOQ2/6vHVaJDqMtMTS2Eoc28RrNhbBYUbHBydTuhwpZxevzjC3jJyOM68wlnY2YVTCeCNs1jYb3DVp5Ie7OjiBoldv15V3775xXGSo6RDo2Q5PNwo1Mvq3x2Lhwx4b2wauVfpk7LPLXf8cFIPJU+Vj3RZddiRH+wI6yjTC1B1TkeXKkjbUaPf5I39BniEqz7K1p2RyeWtdKyUP6dsCdiqctV6iQNvJaO/Y6t/SYajh0OjIt+Mh9spT9A57XPCVkcOaUrLWkrJUbmqkyitGtuNZqN8jhGW9wnwFm5E2spFxq7dLl06irm+uMKnV3Q6OyVIAVWhh4H4tM/53YZ06ZRe4MM3E3LTDL5bnf06JVvpduvyW9mVyLGWtVa9TwlT0ZazcQAC0Y3XAmHyg+jW3/Wv5M10XfV27JcFOHktEV/shqs1eUmc86bCFaAcvWfRcDQSOJt3EpmqM6h2VPVPlV8SYV1HAQzIGQEQ3qWKbX/YVcW3qeBqypOfXrfRNe68VIOAhX74Luk8ygdtuaJN7Hd4rWQ79Ssd81Sni5e1KnnJzEDwAjiRG+LmP6x3Ari8X5X3qIIOYHGuZk8ad3aSlrdjM3+FfL7d5ap7XRO9W9pdgFXkutE20c3twG8BmzA/YSTf+gdeAAaHYUQ8lPHyNKYM7ukAtyeDbnXrNlOA9gBj5Q6DKrhWdiRt5QKhEjUrONitI1OCkxEVyjKCYmLTfvonSgBK+4qg0TtYZzmf45TVSVpO/CATerYRf3ZKwc0/R7olADwNrBmgT+nU6+sGlJmdErBO48+iyEi52f0AjLQACYbkdsKjjmKnOoJ+9gqilheiOqI/Ugf8HoG12rCnA0HFB5U6DuCqPnE68+WrBG3kWYGVdByKASjkt3xRMEADRwA06vXsyqmI8ny5xqrROPlChEWdW7+0eNXwV5RVAKzqJOB1aI9H2FkvGd1rNTOWwz8MAFjal1xg0tO+PNgxspezuqegpeWbCZHr4oP/VymB6igVXWejlxpqnXquPg6dQzNKm5J6qH9slWAGPiiUgLUFxugeV/e2wZU+zks4UB8RFtEc67R8qZyz/qmizomGc2W4dO7kLAWYK9/tgEdWCVaJewrWFiijl1wkL7YYOdeNrtADOSwAylWLW7wH1m24Eeir4KjWU+BVI05FrkwJlFInIyt5YehFZHv9+vU77HcnX3yT4ewFcq0wgBOpCdIB1Bstq7kTp7Thqvkp9F9FympbOsDa4Z3YKwG7AuQq4lQiK2Uxh0VkQ0SEHGeypRzrvuIIfNg5oAMcWn3vgdLpHspdwLigdOhcmb1/tlcJeoaIXpzhVxojWZx3HAMdoBOA36/9jvRj50D+eouPY4MbyV19q2Bx+bd0jn0J33KEHQnB0hM3kiRKkLZfAXB5cB8C6fnMH9/jB3o5bzrkW19GryhyGmE19N9qUnMa3M4I64JS0aly6BKvEvR5Ev6fPb1yAAeQ8NEsomsyC6dcRNA+L+Vr45UO7Q4ttb6reJ0uHzVgAkgHAA7NabvIT8kelW9HWCcFQMTippF2xxPAwle8p07hK92dCdRs6EeeWt2Y7UTc1KZ7oZ+NBgpgfTBz6FObrZtfZoK5qI/y0QdbBQHWJGqO+PTy1WsylRO459Y9QZA63qF3U4RVNHLk9L6o1FH+TMqTEWLEtxRhIRQTGOSrs+iFSYvaKLIydOVYPOLt3wbjOA0dh53IoVc0TuOnwHSHS6VbWu7YMhtVVF1VvupUfd04hwWD/nFpKxCg4Dpq6jSHvj+G7dQBDaIpOpEbVfvh7RZAchtW5bZOJ3Fluf6t0FV0iCOsWstEBNu5eEIZkTypohMR6QHW3dRENYrSXdWflV/F1x3hnA5wq9TDymGpjAKrWkPtHe80RE+TAjbtQI5OVeD1UfuErITHbv6406ESPVf+tSOsAxTckNKfe3Ib1zVodqyll4PZP1cBXB0UnRqKqzneSO5V4FI27pa77bgKXquIPgRsz0ztzoeRyaYUxykzw9V+AO6qUov/Kid1He/YomhOyXKH7t3OkOib0Co/oVxGWAhcnX0CEx7a253QOAqDBstamPhxDRbyIZtPqla5aurAtHFT/o7NqQ5JxK7ksbORxLFll0YCVuWtKromCqYNwysxRydqE7l9bpnWdeid6HcF2JVuV8h027EieznpcqIrwMLj2L1zVnmKGpKVo5PyJPd0I44TZSoNovzigkHxSfzn0O7Y2geMOIelgqMd/73yPPfkGJXQ7DogkeWAr8qv0gF2Za185wDeoXF0vKINlymBOllavb7nCkOqDqzqcqpRq3rfKoJWwK9sqvocfJeAXT0Cna25OmmASh1W5cpYJ1dUDl0NUU7dWcQ+BXLlA9e/KR9l+yn7VnKWgJ2tvSKyYkH+yidHiTMT2pkzdnns1ndBVgWNqueWn7ZzNFLYOewoOmKVgMdUsGxUXYx3I+9VDjk1hLr6Kbo0Gil+I8CN6qRyFZBTfrsjoFzWgsLcrc/9q26UqjhZOagyQdpxqtLnahuV/FMdUQH+Xuz8LzbDeBBwxBohAAAAAElFTkSuQmCC" id="292" name="Google Shape;292;g3d61a4fc838_0_0"/>
          <p:cNvSpPr/>
          <p:nvPr/>
        </p:nvSpPr>
        <p:spPr>
          <a:xfrm>
            <a:off x="6269338" y="4606397"/>
            <a:ext cx="1228800" cy="13218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50" spcFirstLastPara="1" rIns="68550" wrap="square" tIns="342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/>
</file>